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6" r:id="rId28"/>
    <p:sldId id="282" r:id="rId29"/>
    <p:sldId id="287" r:id="rId30"/>
    <p:sldId id="283" r:id="rId31"/>
    <p:sldId id="288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448F0-9EF9-40A5-BF8F-BEAFD51ACE47}" v="112" dt="2025-11-29T17:53:55.093"/>
    <p1510:client id="{934F18D0-7EEB-44D5-8E02-BC3941FA83AC}" v="1" dt="2025-11-29T17:54:35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65.svg"/><Relationship Id="rId9" Type="http://schemas.openxmlformats.org/officeDocument/2006/relationships/image" Target="../media/image8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65.svg"/><Relationship Id="rId9" Type="http://schemas.openxmlformats.org/officeDocument/2006/relationships/image" Target="../media/image8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916A73-9017-4461-BD9A-DDC690EF24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B69959-2D98-4C40-9A7E-72E17B6AFDC0}">
      <dgm:prSet/>
      <dgm:spPr/>
      <dgm:t>
        <a:bodyPr/>
        <a:lstStyle/>
        <a:p>
          <a:r>
            <a:rPr lang="en-CA"/>
            <a:t>Jay Patel (1119384)</a:t>
          </a:r>
          <a:endParaRPr lang="en-US"/>
        </a:p>
      </dgm:t>
    </dgm:pt>
    <dgm:pt modelId="{BE4FFF97-FCC1-45F7-AE8F-CF36F963B135}" type="parTrans" cxnId="{03F9A96A-4618-415C-82FC-52569B97986B}">
      <dgm:prSet/>
      <dgm:spPr/>
      <dgm:t>
        <a:bodyPr/>
        <a:lstStyle/>
        <a:p>
          <a:endParaRPr lang="en-US"/>
        </a:p>
      </dgm:t>
    </dgm:pt>
    <dgm:pt modelId="{EC6D386D-6159-46B9-B900-CB23FF1370EB}" type="sibTrans" cxnId="{03F9A96A-4618-415C-82FC-52569B97986B}">
      <dgm:prSet/>
      <dgm:spPr/>
      <dgm:t>
        <a:bodyPr/>
        <a:lstStyle/>
        <a:p>
          <a:endParaRPr lang="en-US"/>
        </a:p>
      </dgm:t>
    </dgm:pt>
    <dgm:pt modelId="{C7078763-7587-4A8B-AEF5-196703803D58}">
      <dgm:prSet/>
      <dgm:spPr/>
      <dgm:t>
        <a:bodyPr/>
        <a:lstStyle/>
        <a:p>
          <a:r>
            <a:rPr lang="en-CA" dirty="0"/>
            <a:t>Vansh Patel (1156898)</a:t>
          </a:r>
          <a:endParaRPr lang="en-US" dirty="0"/>
        </a:p>
      </dgm:t>
    </dgm:pt>
    <dgm:pt modelId="{D4485765-80DD-4C2D-8AAA-41977EB0BA21}" type="parTrans" cxnId="{447E2B72-703A-4843-9B02-4E0E0E691DF3}">
      <dgm:prSet/>
      <dgm:spPr/>
      <dgm:t>
        <a:bodyPr/>
        <a:lstStyle/>
        <a:p>
          <a:endParaRPr lang="en-US"/>
        </a:p>
      </dgm:t>
    </dgm:pt>
    <dgm:pt modelId="{82CE757E-D9F9-4169-8616-2BDE890A7E70}" type="sibTrans" cxnId="{447E2B72-703A-4843-9B02-4E0E0E691DF3}">
      <dgm:prSet/>
      <dgm:spPr/>
      <dgm:t>
        <a:bodyPr/>
        <a:lstStyle/>
        <a:p>
          <a:endParaRPr lang="en-US"/>
        </a:p>
      </dgm:t>
    </dgm:pt>
    <dgm:pt modelId="{E407C93E-9376-4051-BC71-3D6DBA256E40}">
      <dgm:prSet/>
      <dgm:spPr/>
      <dgm:t>
        <a:bodyPr/>
        <a:lstStyle/>
        <a:p>
          <a:r>
            <a:rPr lang="en-CA"/>
            <a:t>Chahakkumar Rupavatiya (1119262)</a:t>
          </a:r>
          <a:endParaRPr lang="en-US"/>
        </a:p>
      </dgm:t>
    </dgm:pt>
    <dgm:pt modelId="{C5BC626A-1FBC-46FE-9D00-787F3020E75A}" type="parTrans" cxnId="{EAC580F7-5A41-4887-BF38-BA62E5CB9D4D}">
      <dgm:prSet/>
      <dgm:spPr/>
      <dgm:t>
        <a:bodyPr/>
        <a:lstStyle/>
        <a:p>
          <a:endParaRPr lang="en-US"/>
        </a:p>
      </dgm:t>
    </dgm:pt>
    <dgm:pt modelId="{14EB23FF-1C5F-4750-B10F-A346AD2294A1}" type="sibTrans" cxnId="{EAC580F7-5A41-4887-BF38-BA62E5CB9D4D}">
      <dgm:prSet/>
      <dgm:spPr/>
      <dgm:t>
        <a:bodyPr/>
        <a:lstStyle/>
        <a:p>
          <a:endParaRPr lang="en-US"/>
        </a:p>
      </dgm:t>
    </dgm:pt>
    <dgm:pt modelId="{1748DE4C-6DF3-44B1-90D9-7191D04293CF}">
      <dgm:prSet/>
      <dgm:spPr/>
      <dgm:t>
        <a:bodyPr/>
        <a:lstStyle/>
        <a:p>
          <a:r>
            <a:rPr lang="en-CA" dirty="0"/>
            <a:t>Madhav </a:t>
          </a:r>
          <a:r>
            <a:rPr lang="en-CA" dirty="0" err="1"/>
            <a:t>Madhav</a:t>
          </a:r>
          <a:r>
            <a:rPr lang="en-CA" dirty="0"/>
            <a:t> (1118317)</a:t>
          </a:r>
          <a:endParaRPr lang="en-US" dirty="0"/>
        </a:p>
      </dgm:t>
    </dgm:pt>
    <dgm:pt modelId="{03BE1055-56A0-4DF1-A214-059234CD0367}" type="parTrans" cxnId="{510B7EAF-C978-4B15-8F96-324C90AAFF81}">
      <dgm:prSet/>
      <dgm:spPr/>
      <dgm:t>
        <a:bodyPr/>
        <a:lstStyle/>
        <a:p>
          <a:endParaRPr lang="en-US"/>
        </a:p>
      </dgm:t>
    </dgm:pt>
    <dgm:pt modelId="{0C7C2CD5-9719-4056-98E4-776E5591E43D}" type="sibTrans" cxnId="{510B7EAF-C978-4B15-8F96-324C90AAFF81}">
      <dgm:prSet/>
      <dgm:spPr/>
      <dgm:t>
        <a:bodyPr/>
        <a:lstStyle/>
        <a:p>
          <a:endParaRPr lang="en-US"/>
        </a:p>
      </dgm:t>
    </dgm:pt>
    <dgm:pt modelId="{7786247A-7BF1-4A0F-A9E2-B181C605C292}">
      <dgm:prSet/>
      <dgm:spPr/>
      <dgm:t>
        <a:bodyPr/>
        <a:lstStyle/>
        <a:p>
          <a:r>
            <a:rPr lang="en-CA" dirty="0"/>
            <a:t>Harjas Lehar (0935464)</a:t>
          </a:r>
          <a:endParaRPr lang="en-US" dirty="0"/>
        </a:p>
      </dgm:t>
    </dgm:pt>
    <dgm:pt modelId="{4FA65765-A0B2-4D9E-ABD7-4745CDB473DF}" type="parTrans" cxnId="{42D051B6-B49A-4C1F-B2BA-A01F022E646E}">
      <dgm:prSet/>
      <dgm:spPr/>
      <dgm:t>
        <a:bodyPr/>
        <a:lstStyle/>
        <a:p>
          <a:endParaRPr lang="en-US"/>
        </a:p>
      </dgm:t>
    </dgm:pt>
    <dgm:pt modelId="{3FB93451-02EE-4E10-9F75-2555267DE607}" type="sibTrans" cxnId="{42D051B6-B49A-4C1F-B2BA-A01F022E646E}">
      <dgm:prSet/>
      <dgm:spPr/>
      <dgm:t>
        <a:bodyPr/>
        <a:lstStyle/>
        <a:p>
          <a:endParaRPr lang="en-US"/>
        </a:p>
      </dgm:t>
    </dgm:pt>
    <dgm:pt modelId="{2BC05766-9BE2-449C-AD16-E3C9376FC65B}" type="pres">
      <dgm:prSet presAssocID="{42916A73-9017-4461-BD9A-DDC690EF24DF}" presName="linear" presStyleCnt="0">
        <dgm:presLayoutVars>
          <dgm:animLvl val="lvl"/>
          <dgm:resizeHandles val="exact"/>
        </dgm:presLayoutVars>
      </dgm:prSet>
      <dgm:spPr/>
    </dgm:pt>
    <dgm:pt modelId="{C80CE00E-891B-4216-8F13-A9A140FAFA54}" type="pres">
      <dgm:prSet presAssocID="{1EB69959-2D98-4C40-9A7E-72E17B6AFDC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1D53F6-871A-4279-984B-D3057E8F6270}" type="pres">
      <dgm:prSet presAssocID="{EC6D386D-6159-46B9-B900-CB23FF1370EB}" presName="spacer" presStyleCnt="0"/>
      <dgm:spPr/>
    </dgm:pt>
    <dgm:pt modelId="{19A614D4-53A0-4942-8D4A-FECA426CD533}" type="pres">
      <dgm:prSet presAssocID="{C7078763-7587-4A8B-AEF5-196703803D5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416A6AF-32F8-483F-8609-BCE8F1C7ADEC}" type="pres">
      <dgm:prSet presAssocID="{82CE757E-D9F9-4169-8616-2BDE890A7E70}" presName="spacer" presStyleCnt="0"/>
      <dgm:spPr/>
    </dgm:pt>
    <dgm:pt modelId="{6009E6E7-DB8A-427C-9B40-B9B92C4B3059}" type="pres">
      <dgm:prSet presAssocID="{E407C93E-9376-4051-BC71-3D6DBA256E4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955A59B-8CF3-436E-B6F4-3A4CDD7FE544}" type="pres">
      <dgm:prSet presAssocID="{14EB23FF-1C5F-4750-B10F-A346AD2294A1}" presName="spacer" presStyleCnt="0"/>
      <dgm:spPr/>
    </dgm:pt>
    <dgm:pt modelId="{28B809F8-C825-4624-8FE0-C135AF9307BF}" type="pres">
      <dgm:prSet presAssocID="{1748DE4C-6DF3-44B1-90D9-7191D04293C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D129591-5026-4F7C-85D1-B171AFF7ACA5}" type="pres">
      <dgm:prSet presAssocID="{0C7C2CD5-9719-4056-98E4-776E5591E43D}" presName="spacer" presStyleCnt="0"/>
      <dgm:spPr/>
    </dgm:pt>
    <dgm:pt modelId="{0F080296-4797-4A75-81F4-64196F312AF5}" type="pres">
      <dgm:prSet presAssocID="{7786247A-7BF1-4A0F-A9E2-B181C605C2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DDFBC21-C43B-422F-8ADE-0F3B05ED8E84}" type="presOf" srcId="{1748DE4C-6DF3-44B1-90D9-7191D04293CF}" destId="{28B809F8-C825-4624-8FE0-C135AF9307BF}" srcOrd="0" destOrd="0" presId="urn:microsoft.com/office/officeart/2005/8/layout/vList2"/>
    <dgm:cxn modelId="{FBCF6F38-418A-4707-BFF1-DB2F508A5A9F}" type="presOf" srcId="{1EB69959-2D98-4C40-9A7E-72E17B6AFDC0}" destId="{C80CE00E-891B-4216-8F13-A9A140FAFA54}" srcOrd="0" destOrd="0" presId="urn:microsoft.com/office/officeart/2005/8/layout/vList2"/>
    <dgm:cxn modelId="{03F9A96A-4618-415C-82FC-52569B97986B}" srcId="{42916A73-9017-4461-BD9A-DDC690EF24DF}" destId="{1EB69959-2D98-4C40-9A7E-72E17B6AFDC0}" srcOrd="0" destOrd="0" parTransId="{BE4FFF97-FCC1-45F7-AE8F-CF36F963B135}" sibTransId="{EC6D386D-6159-46B9-B900-CB23FF1370EB}"/>
    <dgm:cxn modelId="{447E2B72-703A-4843-9B02-4E0E0E691DF3}" srcId="{42916A73-9017-4461-BD9A-DDC690EF24DF}" destId="{C7078763-7587-4A8B-AEF5-196703803D58}" srcOrd="1" destOrd="0" parTransId="{D4485765-80DD-4C2D-8AAA-41977EB0BA21}" sibTransId="{82CE757E-D9F9-4169-8616-2BDE890A7E70}"/>
    <dgm:cxn modelId="{6D086693-4C40-42CB-A94B-C5240F15A596}" type="presOf" srcId="{7786247A-7BF1-4A0F-A9E2-B181C605C292}" destId="{0F080296-4797-4A75-81F4-64196F312AF5}" srcOrd="0" destOrd="0" presId="urn:microsoft.com/office/officeart/2005/8/layout/vList2"/>
    <dgm:cxn modelId="{5207719A-EEF1-43D2-98E8-E75AC1F3550D}" type="presOf" srcId="{E407C93E-9376-4051-BC71-3D6DBA256E40}" destId="{6009E6E7-DB8A-427C-9B40-B9B92C4B3059}" srcOrd="0" destOrd="0" presId="urn:microsoft.com/office/officeart/2005/8/layout/vList2"/>
    <dgm:cxn modelId="{510B7EAF-C978-4B15-8F96-324C90AAFF81}" srcId="{42916A73-9017-4461-BD9A-DDC690EF24DF}" destId="{1748DE4C-6DF3-44B1-90D9-7191D04293CF}" srcOrd="3" destOrd="0" parTransId="{03BE1055-56A0-4DF1-A214-059234CD0367}" sibTransId="{0C7C2CD5-9719-4056-98E4-776E5591E43D}"/>
    <dgm:cxn modelId="{42D051B6-B49A-4C1F-B2BA-A01F022E646E}" srcId="{42916A73-9017-4461-BD9A-DDC690EF24DF}" destId="{7786247A-7BF1-4A0F-A9E2-B181C605C292}" srcOrd="4" destOrd="0" parTransId="{4FA65765-A0B2-4D9E-ABD7-4745CDB473DF}" sibTransId="{3FB93451-02EE-4E10-9F75-2555267DE607}"/>
    <dgm:cxn modelId="{1E3ED2B7-6671-42F1-AC0C-2596CC2379AC}" type="presOf" srcId="{42916A73-9017-4461-BD9A-DDC690EF24DF}" destId="{2BC05766-9BE2-449C-AD16-E3C9376FC65B}" srcOrd="0" destOrd="0" presId="urn:microsoft.com/office/officeart/2005/8/layout/vList2"/>
    <dgm:cxn modelId="{B2753BBB-1B1E-4376-B920-B3388C90FE83}" type="presOf" srcId="{C7078763-7587-4A8B-AEF5-196703803D58}" destId="{19A614D4-53A0-4942-8D4A-FECA426CD533}" srcOrd="0" destOrd="0" presId="urn:microsoft.com/office/officeart/2005/8/layout/vList2"/>
    <dgm:cxn modelId="{EAC580F7-5A41-4887-BF38-BA62E5CB9D4D}" srcId="{42916A73-9017-4461-BD9A-DDC690EF24DF}" destId="{E407C93E-9376-4051-BC71-3D6DBA256E40}" srcOrd="2" destOrd="0" parTransId="{C5BC626A-1FBC-46FE-9D00-787F3020E75A}" sibTransId="{14EB23FF-1C5F-4750-B10F-A346AD2294A1}"/>
    <dgm:cxn modelId="{091242A2-1EB8-46A9-8FFA-88C2899A3565}" type="presParOf" srcId="{2BC05766-9BE2-449C-AD16-E3C9376FC65B}" destId="{C80CE00E-891B-4216-8F13-A9A140FAFA54}" srcOrd="0" destOrd="0" presId="urn:microsoft.com/office/officeart/2005/8/layout/vList2"/>
    <dgm:cxn modelId="{5544BDF6-E96F-4E44-B518-E656295C0DA2}" type="presParOf" srcId="{2BC05766-9BE2-449C-AD16-E3C9376FC65B}" destId="{FD1D53F6-871A-4279-984B-D3057E8F6270}" srcOrd="1" destOrd="0" presId="urn:microsoft.com/office/officeart/2005/8/layout/vList2"/>
    <dgm:cxn modelId="{988DB4F9-1839-4AAC-9C97-014D012E6003}" type="presParOf" srcId="{2BC05766-9BE2-449C-AD16-E3C9376FC65B}" destId="{19A614D4-53A0-4942-8D4A-FECA426CD533}" srcOrd="2" destOrd="0" presId="urn:microsoft.com/office/officeart/2005/8/layout/vList2"/>
    <dgm:cxn modelId="{001F7FE2-F7A5-453F-84F6-AB7FE42075C0}" type="presParOf" srcId="{2BC05766-9BE2-449C-AD16-E3C9376FC65B}" destId="{A416A6AF-32F8-483F-8609-BCE8F1C7ADEC}" srcOrd="3" destOrd="0" presId="urn:microsoft.com/office/officeart/2005/8/layout/vList2"/>
    <dgm:cxn modelId="{732F6734-145A-49D4-AA24-8CA027ACB0A9}" type="presParOf" srcId="{2BC05766-9BE2-449C-AD16-E3C9376FC65B}" destId="{6009E6E7-DB8A-427C-9B40-B9B92C4B3059}" srcOrd="4" destOrd="0" presId="urn:microsoft.com/office/officeart/2005/8/layout/vList2"/>
    <dgm:cxn modelId="{DCA01AA4-0A48-4DE6-A44B-66465DFE3380}" type="presParOf" srcId="{2BC05766-9BE2-449C-AD16-E3C9376FC65B}" destId="{8955A59B-8CF3-436E-B6F4-3A4CDD7FE544}" srcOrd="5" destOrd="0" presId="urn:microsoft.com/office/officeart/2005/8/layout/vList2"/>
    <dgm:cxn modelId="{EE4D095D-C2BF-4135-AE1A-3BFC08DFBFFD}" type="presParOf" srcId="{2BC05766-9BE2-449C-AD16-E3C9376FC65B}" destId="{28B809F8-C825-4624-8FE0-C135AF9307BF}" srcOrd="6" destOrd="0" presId="urn:microsoft.com/office/officeart/2005/8/layout/vList2"/>
    <dgm:cxn modelId="{208669D0-5F42-4823-8796-A0906DC54B76}" type="presParOf" srcId="{2BC05766-9BE2-449C-AD16-E3C9376FC65B}" destId="{FD129591-5026-4F7C-85D1-B171AFF7ACA5}" srcOrd="7" destOrd="0" presId="urn:microsoft.com/office/officeart/2005/8/layout/vList2"/>
    <dgm:cxn modelId="{5CF3C338-7DD5-496C-89F0-5E539A928EBF}" type="presParOf" srcId="{2BC05766-9BE2-449C-AD16-E3C9376FC65B}" destId="{0F080296-4797-4A75-81F4-64196F312AF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C0F30D-36DC-47E5-B253-42BF4012E541}" type="doc">
      <dgm:prSet loTypeId="urn:microsoft.com/office/officeart/2005/8/layout/hierarchy1" loCatId="hierarchy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DEBF0491-66EC-4C9D-9C24-C10743FCD9E5}">
      <dgm:prSet/>
      <dgm:spPr/>
      <dgm:t>
        <a:bodyPr/>
        <a:lstStyle/>
        <a:p>
          <a:r>
            <a:rPr lang="en-US"/>
            <a:t>Sanitized firewall rules to restrict external traffic.</a:t>
          </a:r>
        </a:p>
      </dgm:t>
    </dgm:pt>
    <dgm:pt modelId="{FC54AE25-A545-4BD8-A834-230B1D52D97A}" type="parTrans" cxnId="{BE841ACF-8ABC-4736-BB2F-D6B59A564934}">
      <dgm:prSet/>
      <dgm:spPr/>
      <dgm:t>
        <a:bodyPr/>
        <a:lstStyle/>
        <a:p>
          <a:endParaRPr lang="en-US"/>
        </a:p>
      </dgm:t>
    </dgm:pt>
    <dgm:pt modelId="{45155952-71D3-4DCA-A82B-520AD43B456C}" type="sibTrans" cxnId="{BE841ACF-8ABC-4736-BB2F-D6B59A564934}">
      <dgm:prSet/>
      <dgm:spPr/>
      <dgm:t>
        <a:bodyPr/>
        <a:lstStyle/>
        <a:p>
          <a:endParaRPr lang="en-US"/>
        </a:p>
      </dgm:t>
    </dgm:pt>
    <dgm:pt modelId="{37194D5A-AAA2-4D26-A5EA-A6816047F0E4}">
      <dgm:prSet/>
      <dgm:spPr/>
      <dgm:t>
        <a:bodyPr/>
        <a:lstStyle/>
        <a:p>
          <a:r>
            <a:rPr lang="en-US"/>
            <a:t>Disabled ICMP and unnecessary ports.</a:t>
          </a:r>
        </a:p>
      </dgm:t>
    </dgm:pt>
    <dgm:pt modelId="{55684F64-2808-4B82-B7E1-36317EF4250E}" type="parTrans" cxnId="{3F4F8F85-93BA-4123-B12D-019BE205272A}">
      <dgm:prSet/>
      <dgm:spPr/>
      <dgm:t>
        <a:bodyPr/>
        <a:lstStyle/>
        <a:p>
          <a:endParaRPr lang="en-US"/>
        </a:p>
      </dgm:t>
    </dgm:pt>
    <dgm:pt modelId="{486EFCFF-FBEC-4B17-9720-1F5D222039A2}" type="sibTrans" cxnId="{3F4F8F85-93BA-4123-B12D-019BE205272A}">
      <dgm:prSet/>
      <dgm:spPr/>
      <dgm:t>
        <a:bodyPr/>
        <a:lstStyle/>
        <a:p>
          <a:endParaRPr lang="en-US"/>
        </a:p>
      </dgm:t>
    </dgm:pt>
    <dgm:pt modelId="{F947AE24-1058-4D74-B606-D03A8636F133}">
      <dgm:prSet/>
      <dgm:spPr/>
      <dgm:t>
        <a:bodyPr/>
        <a:lstStyle/>
        <a:p>
          <a:r>
            <a:rPr lang="en-US"/>
            <a:t>SSH restricted to internal trusted hosts only.</a:t>
          </a:r>
        </a:p>
      </dgm:t>
    </dgm:pt>
    <dgm:pt modelId="{45A9C9F8-19A9-4D5E-BB68-2A70A2133B75}" type="parTrans" cxnId="{B87C439B-D831-46E3-B096-0702D9A4C710}">
      <dgm:prSet/>
      <dgm:spPr/>
      <dgm:t>
        <a:bodyPr/>
        <a:lstStyle/>
        <a:p>
          <a:endParaRPr lang="en-US"/>
        </a:p>
      </dgm:t>
    </dgm:pt>
    <dgm:pt modelId="{06E1B3A5-7D73-41B7-82F3-5C8BAAA86F8B}" type="sibTrans" cxnId="{B87C439B-D831-46E3-B096-0702D9A4C710}">
      <dgm:prSet/>
      <dgm:spPr/>
      <dgm:t>
        <a:bodyPr/>
        <a:lstStyle/>
        <a:p>
          <a:endParaRPr lang="en-US"/>
        </a:p>
      </dgm:t>
    </dgm:pt>
    <dgm:pt modelId="{F54D68D5-8EEE-476E-8F52-00C380783342}" type="pres">
      <dgm:prSet presAssocID="{36C0F30D-36DC-47E5-B253-42BF4012E5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D83B6D-514B-4CBD-9DDC-DE4C70BBBEA5}" type="pres">
      <dgm:prSet presAssocID="{DEBF0491-66EC-4C9D-9C24-C10743FCD9E5}" presName="hierRoot1" presStyleCnt="0"/>
      <dgm:spPr/>
    </dgm:pt>
    <dgm:pt modelId="{0C336FC2-4625-4F28-9646-76CE3E673159}" type="pres">
      <dgm:prSet presAssocID="{DEBF0491-66EC-4C9D-9C24-C10743FCD9E5}" presName="composite" presStyleCnt="0"/>
      <dgm:spPr/>
    </dgm:pt>
    <dgm:pt modelId="{14F34D14-A9FA-4E6F-8D67-94F989F8B983}" type="pres">
      <dgm:prSet presAssocID="{DEBF0491-66EC-4C9D-9C24-C10743FCD9E5}" presName="background" presStyleLbl="node0" presStyleIdx="0" presStyleCnt="3"/>
      <dgm:spPr/>
    </dgm:pt>
    <dgm:pt modelId="{64C0786C-0AE0-4AFD-888D-42670132E307}" type="pres">
      <dgm:prSet presAssocID="{DEBF0491-66EC-4C9D-9C24-C10743FCD9E5}" presName="text" presStyleLbl="fgAcc0" presStyleIdx="0" presStyleCnt="3">
        <dgm:presLayoutVars>
          <dgm:chPref val="3"/>
        </dgm:presLayoutVars>
      </dgm:prSet>
      <dgm:spPr/>
    </dgm:pt>
    <dgm:pt modelId="{B13208A7-047B-4815-94D7-F08A80020110}" type="pres">
      <dgm:prSet presAssocID="{DEBF0491-66EC-4C9D-9C24-C10743FCD9E5}" presName="hierChild2" presStyleCnt="0"/>
      <dgm:spPr/>
    </dgm:pt>
    <dgm:pt modelId="{514A1A4A-7CC8-44B1-A451-0F8FB99D757B}" type="pres">
      <dgm:prSet presAssocID="{37194D5A-AAA2-4D26-A5EA-A6816047F0E4}" presName="hierRoot1" presStyleCnt="0"/>
      <dgm:spPr/>
    </dgm:pt>
    <dgm:pt modelId="{F1A3A849-C08E-4FFC-A458-75C7D5209F61}" type="pres">
      <dgm:prSet presAssocID="{37194D5A-AAA2-4D26-A5EA-A6816047F0E4}" presName="composite" presStyleCnt="0"/>
      <dgm:spPr/>
    </dgm:pt>
    <dgm:pt modelId="{9E82C430-394B-4AF6-B81A-6A83214C3977}" type="pres">
      <dgm:prSet presAssocID="{37194D5A-AAA2-4D26-A5EA-A6816047F0E4}" presName="background" presStyleLbl="node0" presStyleIdx="1" presStyleCnt="3"/>
      <dgm:spPr/>
    </dgm:pt>
    <dgm:pt modelId="{BC194247-E62D-4387-B310-54726C056E29}" type="pres">
      <dgm:prSet presAssocID="{37194D5A-AAA2-4D26-A5EA-A6816047F0E4}" presName="text" presStyleLbl="fgAcc0" presStyleIdx="1" presStyleCnt="3">
        <dgm:presLayoutVars>
          <dgm:chPref val="3"/>
        </dgm:presLayoutVars>
      </dgm:prSet>
      <dgm:spPr/>
    </dgm:pt>
    <dgm:pt modelId="{242BC0CB-F04B-45A4-91E1-788B6E7CA5C9}" type="pres">
      <dgm:prSet presAssocID="{37194D5A-AAA2-4D26-A5EA-A6816047F0E4}" presName="hierChild2" presStyleCnt="0"/>
      <dgm:spPr/>
    </dgm:pt>
    <dgm:pt modelId="{4E8D2B8F-1632-4AF0-95E6-F07680483798}" type="pres">
      <dgm:prSet presAssocID="{F947AE24-1058-4D74-B606-D03A8636F133}" presName="hierRoot1" presStyleCnt="0"/>
      <dgm:spPr/>
    </dgm:pt>
    <dgm:pt modelId="{07DC2FD5-396E-4C86-9D71-7D7B28441149}" type="pres">
      <dgm:prSet presAssocID="{F947AE24-1058-4D74-B606-D03A8636F133}" presName="composite" presStyleCnt="0"/>
      <dgm:spPr/>
    </dgm:pt>
    <dgm:pt modelId="{86EFC25B-A1E4-4C94-99ED-E14BB215A1EB}" type="pres">
      <dgm:prSet presAssocID="{F947AE24-1058-4D74-B606-D03A8636F133}" presName="background" presStyleLbl="node0" presStyleIdx="2" presStyleCnt="3"/>
      <dgm:spPr/>
    </dgm:pt>
    <dgm:pt modelId="{1BD57B77-FEDC-4D9D-98D8-BA1A305458A8}" type="pres">
      <dgm:prSet presAssocID="{F947AE24-1058-4D74-B606-D03A8636F133}" presName="text" presStyleLbl="fgAcc0" presStyleIdx="2" presStyleCnt="3">
        <dgm:presLayoutVars>
          <dgm:chPref val="3"/>
        </dgm:presLayoutVars>
      </dgm:prSet>
      <dgm:spPr/>
    </dgm:pt>
    <dgm:pt modelId="{07F1C988-A973-4DCB-AB2E-46D0008AA3BA}" type="pres">
      <dgm:prSet presAssocID="{F947AE24-1058-4D74-B606-D03A8636F133}" presName="hierChild2" presStyleCnt="0"/>
      <dgm:spPr/>
    </dgm:pt>
  </dgm:ptLst>
  <dgm:cxnLst>
    <dgm:cxn modelId="{621FC80B-503F-4D61-83A9-7EFCDCC3B42D}" type="presOf" srcId="{DEBF0491-66EC-4C9D-9C24-C10743FCD9E5}" destId="{64C0786C-0AE0-4AFD-888D-42670132E307}" srcOrd="0" destOrd="0" presId="urn:microsoft.com/office/officeart/2005/8/layout/hierarchy1"/>
    <dgm:cxn modelId="{A92D7048-437D-4579-AF38-68F18989AE5A}" type="presOf" srcId="{36C0F30D-36DC-47E5-B253-42BF4012E541}" destId="{F54D68D5-8EEE-476E-8F52-00C380783342}" srcOrd="0" destOrd="0" presId="urn:microsoft.com/office/officeart/2005/8/layout/hierarchy1"/>
    <dgm:cxn modelId="{765CB14F-FB83-4524-A569-E36DA8E83A22}" type="presOf" srcId="{37194D5A-AAA2-4D26-A5EA-A6816047F0E4}" destId="{BC194247-E62D-4387-B310-54726C056E29}" srcOrd="0" destOrd="0" presId="urn:microsoft.com/office/officeart/2005/8/layout/hierarchy1"/>
    <dgm:cxn modelId="{3F4F8F85-93BA-4123-B12D-019BE205272A}" srcId="{36C0F30D-36DC-47E5-B253-42BF4012E541}" destId="{37194D5A-AAA2-4D26-A5EA-A6816047F0E4}" srcOrd="1" destOrd="0" parTransId="{55684F64-2808-4B82-B7E1-36317EF4250E}" sibTransId="{486EFCFF-FBEC-4B17-9720-1F5D222039A2}"/>
    <dgm:cxn modelId="{B87C439B-D831-46E3-B096-0702D9A4C710}" srcId="{36C0F30D-36DC-47E5-B253-42BF4012E541}" destId="{F947AE24-1058-4D74-B606-D03A8636F133}" srcOrd="2" destOrd="0" parTransId="{45A9C9F8-19A9-4D5E-BB68-2A70A2133B75}" sibTransId="{06E1B3A5-7D73-41B7-82F3-5C8BAAA86F8B}"/>
    <dgm:cxn modelId="{BE841ACF-8ABC-4736-BB2F-D6B59A564934}" srcId="{36C0F30D-36DC-47E5-B253-42BF4012E541}" destId="{DEBF0491-66EC-4C9D-9C24-C10743FCD9E5}" srcOrd="0" destOrd="0" parTransId="{FC54AE25-A545-4BD8-A834-230B1D52D97A}" sibTransId="{45155952-71D3-4DCA-A82B-520AD43B456C}"/>
    <dgm:cxn modelId="{524B99EB-011F-4348-A1A7-016960FF96F5}" type="presOf" srcId="{F947AE24-1058-4D74-B606-D03A8636F133}" destId="{1BD57B77-FEDC-4D9D-98D8-BA1A305458A8}" srcOrd="0" destOrd="0" presId="urn:microsoft.com/office/officeart/2005/8/layout/hierarchy1"/>
    <dgm:cxn modelId="{7A2F647D-F074-4890-B7F5-9B1A39DAA497}" type="presParOf" srcId="{F54D68D5-8EEE-476E-8F52-00C380783342}" destId="{AFD83B6D-514B-4CBD-9DDC-DE4C70BBBEA5}" srcOrd="0" destOrd="0" presId="urn:microsoft.com/office/officeart/2005/8/layout/hierarchy1"/>
    <dgm:cxn modelId="{0479E4E5-F657-46BA-AB5F-A660726F18E4}" type="presParOf" srcId="{AFD83B6D-514B-4CBD-9DDC-DE4C70BBBEA5}" destId="{0C336FC2-4625-4F28-9646-76CE3E673159}" srcOrd="0" destOrd="0" presId="urn:microsoft.com/office/officeart/2005/8/layout/hierarchy1"/>
    <dgm:cxn modelId="{443E8FC9-4CA6-42BA-A5D6-03E294AEC52B}" type="presParOf" srcId="{0C336FC2-4625-4F28-9646-76CE3E673159}" destId="{14F34D14-A9FA-4E6F-8D67-94F989F8B983}" srcOrd="0" destOrd="0" presId="urn:microsoft.com/office/officeart/2005/8/layout/hierarchy1"/>
    <dgm:cxn modelId="{F7697812-3039-450E-83B8-5FE418916E95}" type="presParOf" srcId="{0C336FC2-4625-4F28-9646-76CE3E673159}" destId="{64C0786C-0AE0-4AFD-888D-42670132E307}" srcOrd="1" destOrd="0" presId="urn:microsoft.com/office/officeart/2005/8/layout/hierarchy1"/>
    <dgm:cxn modelId="{DAB907F5-F3EB-4719-9795-9227E82F7D0B}" type="presParOf" srcId="{AFD83B6D-514B-4CBD-9DDC-DE4C70BBBEA5}" destId="{B13208A7-047B-4815-94D7-F08A80020110}" srcOrd="1" destOrd="0" presId="urn:microsoft.com/office/officeart/2005/8/layout/hierarchy1"/>
    <dgm:cxn modelId="{8AEC59E2-49F3-46BF-833F-D963D5789557}" type="presParOf" srcId="{F54D68D5-8EEE-476E-8F52-00C380783342}" destId="{514A1A4A-7CC8-44B1-A451-0F8FB99D757B}" srcOrd="1" destOrd="0" presId="urn:microsoft.com/office/officeart/2005/8/layout/hierarchy1"/>
    <dgm:cxn modelId="{F8E00EAC-4B31-484A-AF38-4378E6C70542}" type="presParOf" srcId="{514A1A4A-7CC8-44B1-A451-0F8FB99D757B}" destId="{F1A3A849-C08E-4FFC-A458-75C7D5209F61}" srcOrd="0" destOrd="0" presId="urn:microsoft.com/office/officeart/2005/8/layout/hierarchy1"/>
    <dgm:cxn modelId="{A9E08CE1-D938-42A2-9FFB-38E3A1DF7DDA}" type="presParOf" srcId="{F1A3A849-C08E-4FFC-A458-75C7D5209F61}" destId="{9E82C430-394B-4AF6-B81A-6A83214C3977}" srcOrd="0" destOrd="0" presId="urn:microsoft.com/office/officeart/2005/8/layout/hierarchy1"/>
    <dgm:cxn modelId="{4EF2810D-E067-457F-A3AB-F249DC949025}" type="presParOf" srcId="{F1A3A849-C08E-4FFC-A458-75C7D5209F61}" destId="{BC194247-E62D-4387-B310-54726C056E29}" srcOrd="1" destOrd="0" presId="urn:microsoft.com/office/officeart/2005/8/layout/hierarchy1"/>
    <dgm:cxn modelId="{46322920-DEEF-436D-B98F-94AAFD6F12C5}" type="presParOf" srcId="{514A1A4A-7CC8-44B1-A451-0F8FB99D757B}" destId="{242BC0CB-F04B-45A4-91E1-788B6E7CA5C9}" srcOrd="1" destOrd="0" presId="urn:microsoft.com/office/officeart/2005/8/layout/hierarchy1"/>
    <dgm:cxn modelId="{15429D08-0368-4ED3-911A-D9C68B586F60}" type="presParOf" srcId="{F54D68D5-8EEE-476E-8F52-00C380783342}" destId="{4E8D2B8F-1632-4AF0-95E6-F07680483798}" srcOrd="2" destOrd="0" presId="urn:microsoft.com/office/officeart/2005/8/layout/hierarchy1"/>
    <dgm:cxn modelId="{019C310C-2521-41C0-9F14-582A417BBC5F}" type="presParOf" srcId="{4E8D2B8F-1632-4AF0-95E6-F07680483798}" destId="{07DC2FD5-396E-4C86-9D71-7D7B28441149}" srcOrd="0" destOrd="0" presId="urn:microsoft.com/office/officeart/2005/8/layout/hierarchy1"/>
    <dgm:cxn modelId="{208EF0A9-2DAA-463E-8FBE-34C57AD57E29}" type="presParOf" srcId="{07DC2FD5-396E-4C86-9D71-7D7B28441149}" destId="{86EFC25B-A1E4-4C94-99ED-E14BB215A1EB}" srcOrd="0" destOrd="0" presId="urn:microsoft.com/office/officeart/2005/8/layout/hierarchy1"/>
    <dgm:cxn modelId="{320D68B4-BE36-43DB-A342-05C84068BF95}" type="presParOf" srcId="{07DC2FD5-396E-4C86-9D71-7D7B28441149}" destId="{1BD57B77-FEDC-4D9D-98D8-BA1A305458A8}" srcOrd="1" destOrd="0" presId="urn:microsoft.com/office/officeart/2005/8/layout/hierarchy1"/>
    <dgm:cxn modelId="{4D4BBE85-DFBA-4ADA-8300-CC296213A7DC}" type="presParOf" srcId="{4E8D2B8F-1632-4AF0-95E6-F07680483798}" destId="{07F1C988-A973-4DCB-AB2E-46D0008AA3B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33D3248-1F6A-47FF-87DB-B04AEAF35BF4}" type="doc">
      <dgm:prSet loTypeId="urn:microsoft.com/office/officeart/2005/8/layout/hierarchy1" loCatId="hierarchy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A2B338D-6C37-42FA-8950-0C50280F9B1F}">
      <dgm:prSet/>
      <dgm:spPr/>
      <dgm:t>
        <a:bodyPr/>
        <a:lstStyle/>
        <a:p>
          <a:r>
            <a:rPr lang="en-CA"/>
            <a:t>Removed DVWA and default Apache pages.</a:t>
          </a:r>
          <a:endParaRPr lang="en-US"/>
        </a:p>
      </dgm:t>
    </dgm:pt>
    <dgm:pt modelId="{8865E766-234A-4167-BC0B-74BCD071C892}" type="parTrans" cxnId="{4009C6CE-C962-4D33-8C68-AFA933253F18}">
      <dgm:prSet/>
      <dgm:spPr/>
      <dgm:t>
        <a:bodyPr/>
        <a:lstStyle/>
        <a:p>
          <a:endParaRPr lang="en-US"/>
        </a:p>
      </dgm:t>
    </dgm:pt>
    <dgm:pt modelId="{78A45C84-699B-47C4-9335-A2638D4F9E57}" type="sibTrans" cxnId="{4009C6CE-C962-4D33-8C68-AFA933253F18}">
      <dgm:prSet/>
      <dgm:spPr/>
      <dgm:t>
        <a:bodyPr/>
        <a:lstStyle/>
        <a:p>
          <a:endParaRPr lang="en-US"/>
        </a:p>
      </dgm:t>
    </dgm:pt>
    <dgm:pt modelId="{13323533-FA4A-4789-A449-E6E38C57E27F}">
      <dgm:prSet/>
      <dgm:spPr/>
      <dgm:t>
        <a:bodyPr/>
        <a:lstStyle/>
        <a:p>
          <a:r>
            <a:rPr lang="en-CA"/>
            <a:t>Disabled directory listing and unsafe PHP modules.</a:t>
          </a:r>
          <a:endParaRPr lang="en-US"/>
        </a:p>
      </dgm:t>
    </dgm:pt>
    <dgm:pt modelId="{307481D3-A9F6-499A-B048-A9FD46838DD8}" type="parTrans" cxnId="{90C6B5A6-075A-4ED1-B024-BE57AD332353}">
      <dgm:prSet/>
      <dgm:spPr/>
      <dgm:t>
        <a:bodyPr/>
        <a:lstStyle/>
        <a:p>
          <a:endParaRPr lang="en-US"/>
        </a:p>
      </dgm:t>
    </dgm:pt>
    <dgm:pt modelId="{A89248E5-5699-4DD5-9CEB-68A542BC1601}" type="sibTrans" cxnId="{90C6B5A6-075A-4ED1-B024-BE57AD332353}">
      <dgm:prSet/>
      <dgm:spPr/>
      <dgm:t>
        <a:bodyPr/>
        <a:lstStyle/>
        <a:p>
          <a:endParaRPr lang="en-US"/>
        </a:p>
      </dgm:t>
    </dgm:pt>
    <dgm:pt modelId="{F0D4F96F-981E-40C7-B9CB-C61E8EE1B540}">
      <dgm:prSet/>
      <dgm:spPr/>
      <dgm:t>
        <a:bodyPr/>
        <a:lstStyle/>
        <a:p>
          <a:r>
            <a:rPr lang="en-CA"/>
            <a:t>Enforced SSH key-based authentication.</a:t>
          </a:r>
          <a:endParaRPr lang="en-US"/>
        </a:p>
      </dgm:t>
    </dgm:pt>
    <dgm:pt modelId="{0B7F2854-E3A3-45C2-ACF3-48F4096A5962}" type="parTrans" cxnId="{079ECD18-CAAE-485E-A936-C0BFB824F726}">
      <dgm:prSet/>
      <dgm:spPr/>
      <dgm:t>
        <a:bodyPr/>
        <a:lstStyle/>
        <a:p>
          <a:endParaRPr lang="en-US"/>
        </a:p>
      </dgm:t>
    </dgm:pt>
    <dgm:pt modelId="{1DED0E10-ECF3-4F00-A813-01189E9D92A2}" type="sibTrans" cxnId="{079ECD18-CAAE-485E-A936-C0BFB824F726}">
      <dgm:prSet/>
      <dgm:spPr/>
      <dgm:t>
        <a:bodyPr/>
        <a:lstStyle/>
        <a:p>
          <a:endParaRPr lang="en-US"/>
        </a:p>
      </dgm:t>
    </dgm:pt>
    <dgm:pt modelId="{D732732F-0019-4F54-AD8D-D2F257B5963F}" type="pres">
      <dgm:prSet presAssocID="{B33D3248-1F6A-47FF-87DB-B04AEAF35BF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D2AE1F-8D66-411A-859E-E7E889C27E79}" type="pres">
      <dgm:prSet presAssocID="{2A2B338D-6C37-42FA-8950-0C50280F9B1F}" presName="hierRoot1" presStyleCnt="0"/>
      <dgm:spPr/>
    </dgm:pt>
    <dgm:pt modelId="{F584D5E4-6549-48FA-AF12-59BE6F8E7C8D}" type="pres">
      <dgm:prSet presAssocID="{2A2B338D-6C37-42FA-8950-0C50280F9B1F}" presName="composite" presStyleCnt="0"/>
      <dgm:spPr/>
    </dgm:pt>
    <dgm:pt modelId="{52A70F2E-72A5-40B4-A89F-7851D25F0E4D}" type="pres">
      <dgm:prSet presAssocID="{2A2B338D-6C37-42FA-8950-0C50280F9B1F}" presName="background" presStyleLbl="node0" presStyleIdx="0" presStyleCnt="3"/>
      <dgm:spPr/>
    </dgm:pt>
    <dgm:pt modelId="{7F5F0A50-1D39-46A2-95D5-A678C703B94C}" type="pres">
      <dgm:prSet presAssocID="{2A2B338D-6C37-42FA-8950-0C50280F9B1F}" presName="text" presStyleLbl="fgAcc0" presStyleIdx="0" presStyleCnt="3">
        <dgm:presLayoutVars>
          <dgm:chPref val="3"/>
        </dgm:presLayoutVars>
      </dgm:prSet>
      <dgm:spPr/>
    </dgm:pt>
    <dgm:pt modelId="{D37A692B-5E7A-41C6-B33A-03C8DF1EB815}" type="pres">
      <dgm:prSet presAssocID="{2A2B338D-6C37-42FA-8950-0C50280F9B1F}" presName="hierChild2" presStyleCnt="0"/>
      <dgm:spPr/>
    </dgm:pt>
    <dgm:pt modelId="{4A44D212-F185-4792-BA35-5B3B494955AE}" type="pres">
      <dgm:prSet presAssocID="{13323533-FA4A-4789-A449-E6E38C57E27F}" presName="hierRoot1" presStyleCnt="0"/>
      <dgm:spPr/>
    </dgm:pt>
    <dgm:pt modelId="{3C732992-73B7-4DDD-8670-2CF9AAB6FA35}" type="pres">
      <dgm:prSet presAssocID="{13323533-FA4A-4789-A449-E6E38C57E27F}" presName="composite" presStyleCnt="0"/>
      <dgm:spPr/>
    </dgm:pt>
    <dgm:pt modelId="{C7A441DF-ED0D-478D-ADCD-76A0CFCA4D45}" type="pres">
      <dgm:prSet presAssocID="{13323533-FA4A-4789-A449-E6E38C57E27F}" presName="background" presStyleLbl="node0" presStyleIdx="1" presStyleCnt="3"/>
      <dgm:spPr/>
    </dgm:pt>
    <dgm:pt modelId="{D732CE04-6E61-4793-8A36-4CDBE15E9FA8}" type="pres">
      <dgm:prSet presAssocID="{13323533-FA4A-4789-A449-E6E38C57E27F}" presName="text" presStyleLbl="fgAcc0" presStyleIdx="1" presStyleCnt="3">
        <dgm:presLayoutVars>
          <dgm:chPref val="3"/>
        </dgm:presLayoutVars>
      </dgm:prSet>
      <dgm:spPr/>
    </dgm:pt>
    <dgm:pt modelId="{896DA338-45CA-460C-AD0C-77F1C088DB90}" type="pres">
      <dgm:prSet presAssocID="{13323533-FA4A-4789-A449-E6E38C57E27F}" presName="hierChild2" presStyleCnt="0"/>
      <dgm:spPr/>
    </dgm:pt>
    <dgm:pt modelId="{B7F5A031-09A2-4CF8-9C13-6475E92E0F22}" type="pres">
      <dgm:prSet presAssocID="{F0D4F96F-981E-40C7-B9CB-C61E8EE1B540}" presName="hierRoot1" presStyleCnt="0"/>
      <dgm:spPr/>
    </dgm:pt>
    <dgm:pt modelId="{BABC4600-5CC4-4108-AF48-CEE9E413381C}" type="pres">
      <dgm:prSet presAssocID="{F0D4F96F-981E-40C7-B9CB-C61E8EE1B540}" presName="composite" presStyleCnt="0"/>
      <dgm:spPr/>
    </dgm:pt>
    <dgm:pt modelId="{A71A85EC-83C4-46CC-B841-DF470B58EAA7}" type="pres">
      <dgm:prSet presAssocID="{F0D4F96F-981E-40C7-B9CB-C61E8EE1B540}" presName="background" presStyleLbl="node0" presStyleIdx="2" presStyleCnt="3"/>
      <dgm:spPr/>
    </dgm:pt>
    <dgm:pt modelId="{9063CF6C-F15E-4073-9691-2DBFBB0EF325}" type="pres">
      <dgm:prSet presAssocID="{F0D4F96F-981E-40C7-B9CB-C61E8EE1B540}" presName="text" presStyleLbl="fgAcc0" presStyleIdx="2" presStyleCnt="3">
        <dgm:presLayoutVars>
          <dgm:chPref val="3"/>
        </dgm:presLayoutVars>
      </dgm:prSet>
      <dgm:spPr/>
    </dgm:pt>
    <dgm:pt modelId="{64014BD1-A479-41FD-8D51-31373F70B95D}" type="pres">
      <dgm:prSet presAssocID="{F0D4F96F-981E-40C7-B9CB-C61E8EE1B540}" presName="hierChild2" presStyleCnt="0"/>
      <dgm:spPr/>
    </dgm:pt>
  </dgm:ptLst>
  <dgm:cxnLst>
    <dgm:cxn modelId="{079ECD18-CAAE-485E-A936-C0BFB824F726}" srcId="{B33D3248-1F6A-47FF-87DB-B04AEAF35BF4}" destId="{F0D4F96F-981E-40C7-B9CB-C61E8EE1B540}" srcOrd="2" destOrd="0" parTransId="{0B7F2854-E3A3-45C2-ACF3-48F4096A5962}" sibTransId="{1DED0E10-ECF3-4F00-A813-01189E9D92A2}"/>
    <dgm:cxn modelId="{90C6B5A6-075A-4ED1-B024-BE57AD332353}" srcId="{B33D3248-1F6A-47FF-87DB-B04AEAF35BF4}" destId="{13323533-FA4A-4789-A449-E6E38C57E27F}" srcOrd="1" destOrd="0" parTransId="{307481D3-A9F6-499A-B048-A9FD46838DD8}" sibTransId="{A89248E5-5699-4DD5-9CEB-68A542BC1601}"/>
    <dgm:cxn modelId="{76B886B0-B108-4FE4-83F2-A654F5783EBE}" type="presOf" srcId="{B33D3248-1F6A-47FF-87DB-B04AEAF35BF4}" destId="{D732732F-0019-4F54-AD8D-D2F257B5963F}" srcOrd="0" destOrd="0" presId="urn:microsoft.com/office/officeart/2005/8/layout/hierarchy1"/>
    <dgm:cxn modelId="{4009C6CE-C962-4D33-8C68-AFA933253F18}" srcId="{B33D3248-1F6A-47FF-87DB-B04AEAF35BF4}" destId="{2A2B338D-6C37-42FA-8950-0C50280F9B1F}" srcOrd="0" destOrd="0" parTransId="{8865E766-234A-4167-BC0B-74BCD071C892}" sibTransId="{78A45C84-699B-47C4-9335-A2638D4F9E57}"/>
    <dgm:cxn modelId="{1232FBDE-AC15-4696-AA5F-3EA60E0E8A30}" type="presOf" srcId="{13323533-FA4A-4789-A449-E6E38C57E27F}" destId="{D732CE04-6E61-4793-8A36-4CDBE15E9FA8}" srcOrd="0" destOrd="0" presId="urn:microsoft.com/office/officeart/2005/8/layout/hierarchy1"/>
    <dgm:cxn modelId="{16A1A6E0-7EFA-4EE3-9969-F74E20D29FDC}" type="presOf" srcId="{2A2B338D-6C37-42FA-8950-0C50280F9B1F}" destId="{7F5F0A50-1D39-46A2-95D5-A678C703B94C}" srcOrd="0" destOrd="0" presId="urn:microsoft.com/office/officeart/2005/8/layout/hierarchy1"/>
    <dgm:cxn modelId="{11E5DFEC-6530-4154-A541-DB339DC55228}" type="presOf" srcId="{F0D4F96F-981E-40C7-B9CB-C61E8EE1B540}" destId="{9063CF6C-F15E-4073-9691-2DBFBB0EF325}" srcOrd="0" destOrd="0" presId="urn:microsoft.com/office/officeart/2005/8/layout/hierarchy1"/>
    <dgm:cxn modelId="{0BFDEB30-6F95-44C1-8DDB-B9A1C98C861B}" type="presParOf" srcId="{D732732F-0019-4F54-AD8D-D2F257B5963F}" destId="{B3D2AE1F-8D66-411A-859E-E7E889C27E79}" srcOrd="0" destOrd="0" presId="urn:microsoft.com/office/officeart/2005/8/layout/hierarchy1"/>
    <dgm:cxn modelId="{55C433E2-E356-4FB2-8185-D49946CBEE39}" type="presParOf" srcId="{B3D2AE1F-8D66-411A-859E-E7E889C27E79}" destId="{F584D5E4-6549-48FA-AF12-59BE6F8E7C8D}" srcOrd="0" destOrd="0" presId="urn:microsoft.com/office/officeart/2005/8/layout/hierarchy1"/>
    <dgm:cxn modelId="{45377BAA-57F5-46EA-A765-FDDFECF35D65}" type="presParOf" srcId="{F584D5E4-6549-48FA-AF12-59BE6F8E7C8D}" destId="{52A70F2E-72A5-40B4-A89F-7851D25F0E4D}" srcOrd="0" destOrd="0" presId="urn:microsoft.com/office/officeart/2005/8/layout/hierarchy1"/>
    <dgm:cxn modelId="{53981DE1-61B3-4402-B07D-AB3E517CC9D8}" type="presParOf" srcId="{F584D5E4-6549-48FA-AF12-59BE6F8E7C8D}" destId="{7F5F0A50-1D39-46A2-95D5-A678C703B94C}" srcOrd="1" destOrd="0" presId="urn:microsoft.com/office/officeart/2005/8/layout/hierarchy1"/>
    <dgm:cxn modelId="{4A2AA02F-6951-4287-B003-2A2644C63AF2}" type="presParOf" srcId="{B3D2AE1F-8D66-411A-859E-E7E889C27E79}" destId="{D37A692B-5E7A-41C6-B33A-03C8DF1EB815}" srcOrd="1" destOrd="0" presId="urn:microsoft.com/office/officeart/2005/8/layout/hierarchy1"/>
    <dgm:cxn modelId="{8B01051D-FE16-4282-A734-A5F872DCFD3F}" type="presParOf" srcId="{D732732F-0019-4F54-AD8D-D2F257B5963F}" destId="{4A44D212-F185-4792-BA35-5B3B494955AE}" srcOrd="1" destOrd="0" presId="urn:microsoft.com/office/officeart/2005/8/layout/hierarchy1"/>
    <dgm:cxn modelId="{A273932F-2A7B-4B8D-BB09-F26B215CD0F5}" type="presParOf" srcId="{4A44D212-F185-4792-BA35-5B3B494955AE}" destId="{3C732992-73B7-4DDD-8670-2CF9AAB6FA35}" srcOrd="0" destOrd="0" presId="urn:microsoft.com/office/officeart/2005/8/layout/hierarchy1"/>
    <dgm:cxn modelId="{D4A8C76B-F274-40C3-BEBE-54DF42A2E478}" type="presParOf" srcId="{3C732992-73B7-4DDD-8670-2CF9AAB6FA35}" destId="{C7A441DF-ED0D-478D-ADCD-76A0CFCA4D45}" srcOrd="0" destOrd="0" presId="urn:microsoft.com/office/officeart/2005/8/layout/hierarchy1"/>
    <dgm:cxn modelId="{B2050474-0E88-45DD-A7E9-DF8484F70383}" type="presParOf" srcId="{3C732992-73B7-4DDD-8670-2CF9AAB6FA35}" destId="{D732CE04-6E61-4793-8A36-4CDBE15E9FA8}" srcOrd="1" destOrd="0" presId="urn:microsoft.com/office/officeart/2005/8/layout/hierarchy1"/>
    <dgm:cxn modelId="{FB543288-6889-48F1-B392-901E409F3258}" type="presParOf" srcId="{4A44D212-F185-4792-BA35-5B3B494955AE}" destId="{896DA338-45CA-460C-AD0C-77F1C088DB90}" srcOrd="1" destOrd="0" presId="urn:microsoft.com/office/officeart/2005/8/layout/hierarchy1"/>
    <dgm:cxn modelId="{592BB6EA-5FB9-4101-BAB9-40F12D54708D}" type="presParOf" srcId="{D732732F-0019-4F54-AD8D-D2F257B5963F}" destId="{B7F5A031-09A2-4CF8-9C13-6475E92E0F22}" srcOrd="2" destOrd="0" presId="urn:microsoft.com/office/officeart/2005/8/layout/hierarchy1"/>
    <dgm:cxn modelId="{9742A3F6-BD20-4319-BC53-929AC2B9455F}" type="presParOf" srcId="{B7F5A031-09A2-4CF8-9C13-6475E92E0F22}" destId="{BABC4600-5CC4-4108-AF48-CEE9E413381C}" srcOrd="0" destOrd="0" presId="urn:microsoft.com/office/officeart/2005/8/layout/hierarchy1"/>
    <dgm:cxn modelId="{15100C3B-5BD9-4754-A42F-74B1A4BEF4FB}" type="presParOf" srcId="{BABC4600-5CC4-4108-AF48-CEE9E413381C}" destId="{A71A85EC-83C4-46CC-B841-DF470B58EAA7}" srcOrd="0" destOrd="0" presId="urn:microsoft.com/office/officeart/2005/8/layout/hierarchy1"/>
    <dgm:cxn modelId="{7641F125-EA05-44E6-9C8E-90A768F0CDAC}" type="presParOf" srcId="{BABC4600-5CC4-4108-AF48-CEE9E413381C}" destId="{9063CF6C-F15E-4073-9691-2DBFBB0EF325}" srcOrd="1" destOrd="0" presId="urn:microsoft.com/office/officeart/2005/8/layout/hierarchy1"/>
    <dgm:cxn modelId="{A9123AED-9F50-48F4-B884-C623EE2E6A71}" type="presParOf" srcId="{B7F5A031-09A2-4CF8-9C13-6475E92E0F22}" destId="{64014BD1-A479-41FD-8D51-31373F70B9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DC76202-B0DA-4253-AD48-CE147B21B19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BBE2B5-3524-49DB-B437-8C1BED57EE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Removed unauthorized local administrators.</a:t>
          </a:r>
          <a:endParaRPr lang="en-US"/>
        </a:p>
      </dgm:t>
    </dgm:pt>
    <dgm:pt modelId="{828C9F02-5199-464D-83DB-C4F3E1574E17}" type="parTrans" cxnId="{DDFB0CC8-AAB0-41BC-B944-5D67CB233042}">
      <dgm:prSet/>
      <dgm:spPr/>
      <dgm:t>
        <a:bodyPr/>
        <a:lstStyle/>
        <a:p>
          <a:endParaRPr lang="en-US"/>
        </a:p>
      </dgm:t>
    </dgm:pt>
    <dgm:pt modelId="{2CD9D6E4-F7DF-4073-95C5-F365F2CC6F5C}" type="sibTrans" cxnId="{DDFB0CC8-AAB0-41BC-B944-5D67CB233042}">
      <dgm:prSet/>
      <dgm:spPr/>
      <dgm:t>
        <a:bodyPr/>
        <a:lstStyle/>
        <a:p>
          <a:endParaRPr lang="en-US"/>
        </a:p>
      </dgm:t>
    </dgm:pt>
    <dgm:pt modelId="{6BFB4C31-0DF2-43C9-835B-9F2CBD9042A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Enabled complex password policies via GPO.</a:t>
          </a:r>
          <a:endParaRPr lang="en-US"/>
        </a:p>
      </dgm:t>
    </dgm:pt>
    <dgm:pt modelId="{2A403FFE-CB26-4B51-87D2-81872FCF26C8}" type="parTrans" cxnId="{A784F89D-4135-4B38-A56D-54CB473D4D09}">
      <dgm:prSet/>
      <dgm:spPr/>
      <dgm:t>
        <a:bodyPr/>
        <a:lstStyle/>
        <a:p>
          <a:endParaRPr lang="en-US"/>
        </a:p>
      </dgm:t>
    </dgm:pt>
    <dgm:pt modelId="{89A65FC0-CC7B-46FA-B51D-28CC572E365A}" type="sibTrans" cxnId="{A784F89D-4135-4B38-A56D-54CB473D4D09}">
      <dgm:prSet/>
      <dgm:spPr/>
      <dgm:t>
        <a:bodyPr/>
        <a:lstStyle/>
        <a:p>
          <a:endParaRPr lang="en-US"/>
        </a:p>
      </dgm:t>
    </dgm:pt>
    <dgm:pt modelId="{AA8C7731-1ADD-4FA4-8DB0-79CF5415AD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Restricted RDP to authorized privileged groups only.</a:t>
          </a:r>
          <a:endParaRPr lang="en-US"/>
        </a:p>
      </dgm:t>
    </dgm:pt>
    <dgm:pt modelId="{92D6988A-4840-4A16-900C-BE7C3648247F}" type="parTrans" cxnId="{290BEAEA-1741-4D12-858D-9250AA03D06E}">
      <dgm:prSet/>
      <dgm:spPr/>
      <dgm:t>
        <a:bodyPr/>
        <a:lstStyle/>
        <a:p>
          <a:endParaRPr lang="en-US"/>
        </a:p>
      </dgm:t>
    </dgm:pt>
    <dgm:pt modelId="{92FB894D-EA46-44DD-934F-B370D113405F}" type="sibTrans" cxnId="{290BEAEA-1741-4D12-858D-9250AA03D06E}">
      <dgm:prSet/>
      <dgm:spPr/>
      <dgm:t>
        <a:bodyPr/>
        <a:lstStyle/>
        <a:p>
          <a:endParaRPr lang="en-US"/>
        </a:p>
      </dgm:t>
    </dgm:pt>
    <dgm:pt modelId="{3D1CBCCC-C52D-4016-B094-2E3E254CFD5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Implemented LAPS for secure password rotation.</a:t>
          </a:r>
          <a:endParaRPr lang="en-US"/>
        </a:p>
      </dgm:t>
    </dgm:pt>
    <dgm:pt modelId="{44D9FED8-1E8A-4992-BDB8-D895F244F909}" type="parTrans" cxnId="{FF3CC215-809D-484B-A78D-0F90E2E84B1E}">
      <dgm:prSet/>
      <dgm:spPr/>
      <dgm:t>
        <a:bodyPr/>
        <a:lstStyle/>
        <a:p>
          <a:endParaRPr lang="en-US"/>
        </a:p>
      </dgm:t>
    </dgm:pt>
    <dgm:pt modelId="{E5F78E6B-E816-489F-8936-48BE645711EE}" type="sibTrans" cxnId="{FF3CC215-809D-484B-A78D-0F90E2E84B1E}">
      <dgm:prSet/>
      <dgm:spPr/>
      <dgm:t>
        <a:bodyPr/>
        <a:lstStyle/>
        <a:p>
          <a:endParaRPr lang="en-US"/>
        </a:p>
      </dgm:t>
    </dgm:pt>
    <dgm:pt modelId="{FB6E9C0B-0B73-4727-AC73-9CDD620DC4CA}" type="pres">
      <dgm:prSet presAssocID="{FDC76202-B0DA-4253-AD48-CE147B21B195}" presName="root" presStyleCnt="0">
        <dgm:presLayoutVars>
          <dgm:dir/>
          <dgm:resizeHandles val="exact"/>
        </dgm:presLayoutVars>
      </dgm:prSet>
      <dgm:spPr/>
    </dgm:pt>
    <dgm:pt modelId="{04456056-D7F2-404B-AA1F-8689DDD2C93F}" type="pres">
      <dgm:prSet presAssocID="{71BBE2B5-3524-49DB-B437-8C1BED57EE3A}" presName="compNode" presStyleCnt="0"/>
      <dgm:spPr/>
    </dgm:pt>
    <dgm:pt modelId="{980947CC-C5A8-4D98-8609-4EF786836C03}" type="pres">
      <dgm:prSet presAssocID="{71BBE2B5-3524-49DB-B437-8C1BED57EE3A}" presName="iconBgRect" presStyleLbl="bgShp" presStyleIdx="0" presStyleCnt="4"/>
      <dgm:spPr/>
    </dgm:pt>
    <dgm:pt modelId="{371383B6-990F-4B15-B81B-B65D1D42F403}" type="pres">
      <dgm:prSet presAssocID="{71BBE2B5-3524-49DB-B437-8C1BED57EE3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2072266-BF39-4EAD-8CED-A273B9A1534E}" type="pres">
      <dgm:prSet presAssocID="{71BBE2B5-3524-49DB-B437-8C1BED57EE3A}" presName="spaceRect" presStyleCnt="0"/>
      <dgm:spPr/>
    </dgm:pt>
    <dgm:pt modelId="{AF06295C-B65D-41B7-8C9E-6B01D83DD590}" type="pres">
      <dgm:prSet presAssocID="{71BBE2B5-3524-49DB-B437-8C1BED57EE3A}" presName="textRect" presStyleLbl="revTx" presStyleIdx="0" presStyleCnt="4">
        <dgm:presLayoutVars>
          <dgm:chMax val="1"/>
          <dgm:chPref val="1"/>
        </dgm:presLayoutVars>
      </dgm:prSet>
      <dgm:spPr/>
    </dgm:pt>
    <dgm:pt modelId="{AFF75EB5-A3DF-456C-86FD-63FFA623ABB5}" type="pres">
      <dgm:prSet presAssocID="{2CD9D6E4-F7DF-4073-95C5-F365F2CC6F5C}" presName="sibTrans" presStyleCnt="0"/>
      <dgm:spPr/>
    </dgm:pt>
    <dgm:pt modelId="{86907691-1A69-430F-9238-B0A1FAFC69DD}" type="pres">
      <dgm:prSet presAssocID="{6BFB4C31-0DF2-43C9-835B-9F2CBD9042A0}" presName="compNode" presStyleCnt="0"/>
      <dgm:spPr/>
    </dgm:pt>
    <dgm:pt modelId="{9E00DD4D-C68A-41B8-B582-2A2E40E9FB05}" type="pres">
      <dgm:prSet presAssocID="{6BFB4C31-0DF2-43C9-835B-9F2CBD9042A0}" presName="iconBgRect" presStyleLbl="bgShp" presStyleIdx="1" presStyleCnt="4"/>
      <dgm:spPr/>
    </dgm:pt>
    <dgm:pt modelId="{D6E7F613-17D2-47D2-91A0-DA2100582315}" type="pres">
      <dgm:prSet presAssocID="{6BFB4C31-0DF2-43C9-835B-9F2CBD9042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84C6C5D-9BDA-44BE-BB43-E04DA11089D0}" type="pres">
      <dgm:prSet presAssocID="{6BFB4C31-0DF2-43C9-835B-9F2CBD9042A0}" presName="spaceRect" presStyleCnt="0"/>
      <dgm:spPr/>
    </dgm:pt>
    <dgm:pt modelId="{BA52F6CB-F1D6-4393-AB3E-DFF637F3259E}" type="pres">
      <dgm:prSet presAssocID="{6BFB4C31-0DF2-43C9-835B-9F2CBD9042A0}" presName="textRect" presStyleLbl="revTx" presStyleIdx="1" presStyleCnt="4">
        <dgm:presLayoutVars>
          <dgm:chMax val="1"/>
          <dgm:chPref val="1"/>
        </dgm:presLayoutVars>
      </dgm:prSet>
      <dgm:spPr/>
    </dgm:pt>
    <dgm:pt modelId="{AE8C3704-263A-4573-B69A-A2CB8A2FE7FE}" type="pres">
      <dgm:prSet presAssocID="{89A65FC0-CC7B-46FA-B51D-28CC572E365A}" presName="sibTrans" presStyleCnt="0"/>
      <dgm:spPr/>
    </dgm:pt>
    <dgm:pt modelId="{E87C5DD1-4A7B-4BF7-9AA0-17A63528E820}" type="pres">
      <dgm:prSet presAssocID="{AA8C7731-1ADD-4FA4-8DB0-79CF5415ADF4}" presName="compNode" presStyleCnt="0"/>
      <dgm:spPr/>
    </dgm:pt>
    <dgm:pt modelId="{F18B39A6-18D3-4BD8-9792-7DAE3D956468}" type="pres">
      <dgm:prSet presAssocID="{AA8C7731-1ADD-4FA4-8DB0-79CF5415ADF4}" presName="iconBgRect" presStyleLbl="bgShp" presStyleIdx="2" presStyleCnt="4"/>
      <dgm:spPr/>
    </dgm:pt>
    <dgm:pt modelId="{FEB5DC27-2761-47B5-B898-AB13E8508A9B}" type="pres">
      <dgm:prSet presAssocID="{AA8C7731-1ADD-4FA4-8DB0-79CF5415AD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EDAF38C3-43E7-4937-84A4-1166CFFA3AFE}" type="pres">
      <dgm:prSet presAssocID="{AA8C7731-1ADD-4FA4-8DB0-79CF5415ADF4}" presName="spaceRect" presStyleCnt="0"/>
      <dgm:spPr/>
    </dgm:pt>
    <dgm:pt modelId="{D19AB5B4-3A2D-4E95-92D1-E537ECF0B910}" type="pres">
      <dgm:prSet presAssocID="{AA8C7731-1ADD-4FA4-8DB0-79CF5415ADF4}" presName="textRect" presStyleLbl="revTx" presStyleIdx="2" presStyleCnt="4">
        <dgm:presLayoutVars>
          <dgm:chMax val="1"/>
          <dgm:chPref val="1"/>
        </dgm:presLayoutVars>
      </dgm:prSet>
      <dgm:spPr/>
    </dgm:pt>
    <dgm:pt modelId="{BB60B751-1172-45B4-A791-2D490518863F}" type="pres">
      <dgm:prSet presAssocID="{92FB894D-EA46-44DD-934F-B370D113405F}" presName="sibTrans" presStyleCnt="0"/>
      <dgm:spPr/>
    </dgm:pt>
    <dgm:pt modelId="{4D709650-D845-423F-8120-92BE9CD09DBF}" type="pres">
      <dgm:prSet presAssocID="{3D1CBCCC-C52D-4016-B094-2E3E254CFD5E}" presName="compNode" presStyleCnt="0"/>
      <dgm:spPr/>
    </dgm:pt>
    <dgm:pt modelId="{E58743D1-367D-4577-93C2-672EFBEDF46F}" type="pres">
      <dgm:prSet presAssocID="{3D1CBCCC-C52D-4016-B094-2E3E254CFD5E}" presName="iconBgRect" presStyleLbl="bgShp" presStyleIdx="3" presStyleCnt="4"/>
      <dgm:spPr/>
    </dgm:pt>
    <dgm:pt modelId="{45CE377F-925D-4B19-ADAA-9BCDBFFFC317}" type="pres">
      <dgm:prSet presAssocID="{3D1CBCCC-C52D-4016-B094-2E3E254CFD5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AA7A0D41-A63C-49AA-A5E3-4AB1AC75E863}" type="pres">
      <dgm:prSet presAssocID="{3D1CBCCC-C52D-4016-B094-2E3E254CFD5E}" presName="spaceRect" presStyleCnt="0"/>
      <dgm:spPr/>
    </dgm:pt>
    <dgm:pt modelId="{E467B493-1838-4675-B7F0-F515822F5DFA}" type="pres">
      <dgm:prSet presAssocID="{3D1CBCCC-C52D-4016-B094-2E3E254CFD5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F3CC215-809D-484B-A78D-0F90E2E84B1E}" srcId="{FDC76202-B0DA-4253-AD48-CE147B21B195}" destId="{3D1CBCCC-C52D-4016-B094-2E3E254CFD5E}" srcOrd="3" destOrd="0" parTransId="{44D9FED8-1E8A-4992-BDB8-D895F244F909}" sibTransId="{E5F78E6B-E816-489F-8936-48BE645711EE}"/>
    <dgm:cxn modelId="{00D58533-8FAB-417A-AFD7-95107BB955F0}" type="presOf" srcId="{6BFB4C31-0DF2-43C9-835B-9F2CBD9042A0}" destId="{BA52F6CB-F1D6-4393-AB3E-DFF637F3259E}" srcOrd="0" destOrd="0" presId="urn:microsoft.com/office/officeart/2018/5/layout/IconCircleLabelList"/>
    <dgm:cxn modelId="{25347348-1C84-41BD-AA48-1D4D4FA33D56}" type="presOf" srcId="{FDC76202-B0DA-4253-AD48-CE147B21B195}" destId="{FB6E9C0B-0B73-4727-AC73-9CDD620DC4CA}" srcOrd="0" destOrd="0" presId="urn:microsoft.com/office/officeart/2018/5/layout/IconCircleLabelList"/>
    <dgm:cxn modelId="{0EEC866A-37D3-4D8E-AA46-7D8CAB4D53B9}" type="presOf" srcId="{AA8C7731-1ADD-4FA4-8DB0-79CF5415ADF4}" destId="{D19AB5B4-3A2D-4E95-92D1-E537ECF0B910}" srcOrd="0" destOrd="0" presId="urn:microsoft.com/office/officeart/2018/5/layout/IconCircleLabelList"/>
    <dgm:cxn modelId="{A8891F86-55A4-422D-9883-55B8D017000D}" type="presOf" srcId="{71BBE2B5-3524-49DB-B437-8C1BED57EE3A}" destId="{AF06295C-B65D-41B7-8C9E-6B01D83DD590}" srcOrd="0" destOrd="0" presId="urn:microsoft.com/office/officeart/2018/5/layout/IconCircleLabelList"/>
    <dgm:cxn modelId="{A784F89D-4135-4B38-A56D-54CB473D4D09}" srcId="{FDC76202-B0DA-4253-AD48-CE147B21B195}" destId="{6BFB4C31-0DF2-43C9-835B-9F2CBD9042A0}" srcOrd="1" destOrd="0" parTransId="{2A403FFE-CB26-4B51-87D2-81872FCF26C8}" sibTransId="{89A65FC0-CC7B-46FA-B51D-28CC572E365A}"/>
    <dgm:cxn modelId="{DDFB0CC8-AAB0-41BC-B944-5D67CB233042}" srcId="{FDC76202-B0DA-4253-AD48-CE147B21B195}" destId="{71BBE2B5-3524-49DB-B437-8C1BED57EE3A}" srcOrd="0" destOrd="0" parTransId="{828C9F02-5199-464D-83DB-C4F3E1574E17}" sibTransId="{2CD9D6E4-F7DF-4073-95C5-F365F2CC6F5C}"/>
    <dgm:cxn modelId="{290BEAEA-1741-4D12-858D-9250AA03D06E}" srcId="{FDC76202-B0DA-4253-AD48-CE147B21B195}" destId="{AA8C7731-1ADD-4FA4-8DB0-79CF5415ADF4}" srcOrd="2" destOrd="0" parTransId="{92D6988A-4840-4A16-900C-BE7C3648247F}" sibTransId="{92FB894D-EA46-44DD-934F-B370D113405F}"/>
    <dgm:cxn modelId="{037D20F6-FE28-41A1-A95E-0B8CD341827E}" type="presOf" srcId="{3D1CBCCC-C52D-4016-B094-2E3E254CFD5E}" destId="{E467B493-1838-4675-B7F0-F515822F5DFA}" srcOrd="0" destOrd="0" presId="urn:microsoft.com/office/officeart/2018/5/layout/IconCircleLabelList"/>
    <dgm:cxn modelId="{68FBA3E2-15E4-4402-99A5-1B227BF5B3B0}" type="presParOf" srcId="{FB6E9C0B-0B73-4727-AC73-9CDD620DC4CA}" destId="{04456056-D7F2-404B-AA1F-8689DDD2C93F}" srcOrd="0" destOrd="0" presId="urn:microsoft.com/office/officeart/2018/5/layout/IconCircleLabelList"/>
    <dgm:cxn modelId="{79F580F4-F7C8-4786-9D92-0EA3E18E8095}" type="presParOf" srcId="{04456056-D7F2-404B-AA1F-8689DDD2C93F}" destId="{980947CC-C5A8-4D98-8609-4EF786836C03}" srcOrd="0" destOrd="0" presId="urn:microsoft.com/office/officeart/2018/5/layout/IconCircleLabelList"/>
    <dgm:cxn modelId="{F95BCC92-ED12-494A-8032-41D244D056AA}" type="presParOf" srcId="{04456056-D7F2-404B-AA1F-8689DDD2C93F}" destId="{371383B6-990F-4B15-B81B-B65D1D42F403}" srcOrd="1" destOrd="0" presId="urn:microsoft.com/office/officeart/2018/5/layout/IconCircleLabelList"/>
    <dgm:cxn modelId="{13F2618D-0764-4FDD-B4EF-92E1E5C7682E}" type="presParOf" srcId="{04456056-D7F2-404B-AA1F-8689DDD2C93F}" destId="{02072266-BF39-4EAD-8CED-A273B9A1534E}" srcOrd="2" destOrd="0" presId="urn:microsoft.com/office/officeart/2018/5/layout/IconCircleLabelList"/>
    <dgm:cxn modelId="{24BACE84-C389-416E-9FDD-4479D3F1ED5B}" type="presParOf" srcId="{04456056-D7F2-404B-AA1F-8689DDD2C93F}" destId="{AF06295C-B65D-41B7-8C9E-6B01D83DD590}" srcOrd="3" destOrd="0" presId="urn:microsoft.com/office/officeart/2018/5/layout/IconCircleLabelList"/>
    <dgm:cxn modelId="{FE502134-7BCA-4DEB-917E-EFD5045AD4D7}" type="presParOf" srcId="{FB6E9C0B-0B73-4727-AC73-9CDD620DC4CA}" destId="{AFF75EB5-A3DF-456C-86FD-63FFA623ABB5}" srcOrd="1" destOrd="0" presId="urn:microsoft.com/office/officeart/2018/5/layout/IconCircleLabelList"/>
    <dgm:cxn modelId="{08E38796-5832-4711-8A3C-D2ED0EEE6A24}" type="presParOf" srcId="{FB6E9C0B-0B73-4727-AC73-9CDD620DC4CA}" destId="{86907691-1A69-430F-9238-B0A1FAFC69DD}" srcOrd="2" destOrd="0" presId="urn:microsoft.com/office/officeart/2018/5/layout/IconCircleLabelList"/>
    <dgm:cxn modelId="{7F897F80-B612-4603-87FC-7B49A94081BB}" type="presParOf" srcId="{86907691-1A69-430F-9238-B0A1FAFC69DD}" destId="{9E00DD4D-C68A-41B8-B582-2A2E40E9FB05}" srcOrd="0" destOrd="0" presId="urn:microsoft.com/office/officeart/2018/5/layout/IconCircleLabelList"/>
    <dgm:cxn modelId="{F66F7781-1A48-4287-9B03-3B8A32CC8515}" type="presParOf" srcId="{86907691-1A69-430F-9238-B0A1FAFC69DD}" destId="{D6E7F613-17D2-47D2-91A0-DA2100582315}" srcOrd="1" destOrd="0" presId="urn:microsoft.com/office/officeart/2018/5/layout/IconCircleLabelList"/>
    <dgm:cxn modelId="{50D89B68-0E50-43FA-8200-A4857959682D}" type="presParOf" srcId="{86907691-1A69-430F-9238-B0A1FAFC69DD}" destId="{384C6C5D-9BDA-44BE-BB43-E04DA11089D0}" srcOrd="2" destOrd="0" presId="urn:microsoft.com/office/officeart/2018/5/layout/IconCircleLabelList"/>
    <dgm:cxn modelId="{58238B1B-4FF9-49AC-9DC5-9F01FC571EB8}" type="presParOf" srcId="{86907691-1A69-430F-9238-B0A1FAFC69DD}" destId="{BA52F6CB-F1D6-4393-AB3E-DFF637F3259E}" srcOrd="3" destOrd="0" presId="urn:microsoft.com/office/officeart/2018/5/layout/IconCircleLabelList"/>
    <dgm:cxn modelId="{D906B99C-AD05-4A9D-9F47-963DEC79AE3E}" type="presParOf" srcId="{FB6E9C0B-0B73-4727-AC73-9CDD620DC4CA}" destId="{AE8C3704-263A-4573-B69A-A2CB8A2FE7FE}" srcOrd="3" destOrd="0" presId="urn:microsoft.com/office/officeart/2018/5/layout/IconCircleLabelList"/>
    <dgm:cxn modelId="{CBC9F02B-2B06-4FEA-9178-5BBD86A46E37}" type="presParOf" srcId="{FB6E9C0B-0B73-4727-AC73-9CDD620DC4CA}" destId="{E87C5DD1-4A7B-4BF7-9AA0-17A63528E820}" srcOrd="4" destOrd="0" presId="urn:microsoft.com/office/officeart/2018/5/layout/IconCircleLabelList"/>
    <dgm:cxn modelId="{0831F91D-17DC-4F7C-B4A1-61D6CCC61533}" type="presParOf" srcId="{E87C5DD1-4A7B-4BF7-9AA0-17A63528E820}" destId="{F18B39A6-18D3-4BD8-9792-7DAE3D956468}" srcOrd="0" destOrd="0" presId="urn:microsoft.com/office/officeart/2018/5/layout/IconCircleLabelList"/>
    <dgm:cxn modelId="{B6C2B470-9F54-431B-81EA-97501A126F14}" type="presParOf" srcId="{E87C5DD1-4A7B-4BF7-9AA0-17A63528E820}" destId="{FEB5DC27-2761-47B5-B898-AB13E8508A9B}" srcOrd="1" destOrd="0" presId="urn:microsoft.com/office/officeart/2018/5/layout/IconCircleLabelList"/>
    <dgm:cxn modelId="{4DC7B98F-6A72-40CC-9F94-6DF4B9ABFA59}" type="presParOf" srcId="{E87C5DD1-4A7B-4BF7-9AA0-17A63528E820}" destId="{EDAF38C3-43E7-4937-84A4-1166CFFA3AFE}" srcOrd="2" destOrd="0" presId="urn:microsoft.com/office/officeart/2018/5/layout/IconCircleLabelList"/>
    <dgm:cxn modelId="{C853A046-B92D-4110-B19A-772A0B9D150D}" type="presParOf" srcId="{E87C5DD1-4A7B-4BF7-9AA0-17A63528E820}" destId="{D19AB5B4-3A2D-4E95-92D1-E537ECF0B910}" srcOrd="3" destOrd="0" presId="urn:microsoft.com/office/officeart/2018/5/layout/IconCircleLabelList"/>
    <dgm:cxn modelId="{64929132-7CA9-4AC2-A122-79B78D363ECB}" type="presParOf" srcId="{FB6E9C0B-0B73-4727-AC73-9CDD620DC4CA}" destId="{BB60B751-1172-45B4-A791-2D490518863F}" srcOrd="5" destOrd="0" presId="urn:microsoft.com/office/officeart/2018/5/layout/IconCircleLabelList"/>
    <dgm:cxn modelId="{0C708396-A19C-42F4-ACD4-D72221AE2610}" type="presParOf" srcId="{FB6E9C0B-0B73-4727-AC73-9CDD620DC4CA}" destId="{4D709650-D845-423F-8120-92BE9CD09DBF}" srcOrd="6" destOrd="0" presId="urn:microsoft.com/office/officeart/2018/5/layout/IconCircleLabelList"/>
    <dgm:cxn modelId="{72DA9F72-AE55-4065-9D3D-89F247212902}" type="presParOf" srcId="{4D709650-D845-423F-8120-92BE9CD09DBF}" destId="{E58743D1-367D-4577-93C2-672EFBEDF46F}" srcOrd="0" destOrd="0" presId="urn:microsoft.com/office/officeart/2018/5/layout/IconCircleLabelList"/>
    <dgm:cxn modelId="{151C7BFF-2875-4032-891C-9023F76D0468}" type="presParOf" srcId="{4D709650-D845-423F-8120-92BE9CD09DBF}" destId="{45CE377F-925D-4B19-ADAA-9BCDBFFFC317}" srcOrd="1" destOrd="0" presId="urn:microsoft.com/office/officeart/2018/5/layout/IconCircleLabelList"/>
    <dgm:cxn modelId="{47C33B6B-3132-4376-A5D2-A543194B587A}" type="presParOf" srcId="{4D709650-D845-423F-8120-92BE9CD09DBF}" destId="{AA7A0D41-A63C-49AA-A5E3-4AB1AC75E863}" srcOrd="2" destOrd="0" presId="urn:microsoft.com/office/officeart/2018/5/layout/IconCircleLabelList"/>
    <dgm:cxn modelId="{48256468-0CED-4BDC-8556-C49154DF21DF}" type="presParOf" srcId="{4D709650-D845-423F-8120-92BE9CD09DBF}" destId="{E467B493-1838-4675-B7F0-F515822F5DF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EFBCA4E-C801-4FEA-8BBC-61E68B378500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3E5BD1-E6D5-4CAF-925B-BE06C39C0A12}">
      <dgm:prSet/>
      <dgm:spPr/>
      <dgm:t>
        <a:bodyPr/>
        <a:lstStyle/>
        <a:p>
          <a:r>
            <a:rPr lang="en-US"/>
            <a:t>Use</a:t>
          </a:r>
        </a:p>
      </dgm:t>
    </dgm:pt>
    <dgm:pt modelId="{257D71D7-7E4C-46A1-8C2F-389A1D072F95}" type="parTrans" cxnId="{6E234287-A80B-4173-A266-AE9DD80CB519}">
      <dgm:prSet/>
      <dgm:spPr/>
      <dgm:t>
        <a:bodyPr/>
        <a:lstStyle/>
        <a:p>
          <a:endParaRPr lang="en-US"/>
        </a:p>
      </dgm:t>
    </dgm:pt>
    <dgm:pt modelId="{A5D8B13C-868F-4173-B0A5-4D20F66B34CF}" type="sibTrans" cxnId="{6E234287-A80B-4173-A266-AE9DD80CB519}">
      <dgm:prSet/>
      <dgm:spPr/>
      <dgm:t>
        <a:bodyPr/>
        <a:lstStyle/>
        <a:p>
          <a:endParaRPr lang="en-US"/>
        </a:p>
      </dgm:t>
    </dgm:pt>
    <dgm:pt modelId="{A5285F69-A9FE-4C5D-8A2A-DDCA8648471E}">
      <dgm:prSet/>
      <dgm:spPr/>
      <dgm:t>
        <a:bodyPr/>
        <a:lstStyle/>
        <a:p>
          <a:r>
            <a:rPr lang="en-US"/>
            <a:t>Use strong authentication and long passwords (25+ characters).</a:t>
          </a:r>
        </a:p>
      </dgm:t>
    </dgm:pt>
    <dgm:pt modelId="{FAFFFFB7-AEDB-4730-8F52-6E23578F2FAA}" type="parTrans" cxnId="{003D4F67-CD57-4EF8-B843-180D5E02586D}">
      <dgm:prSet/>
      <dgm:spPr/>
      <dgm:t>
        <a:bodyPr/>
        <a:lstStyle/>
        <a:p>
          <a:endParaRPr lang="en-US"/>
        </a:p>
      </dgm:t>
    </dgm:pt>
    <dgm:pt modelId="{A8D1F50D-7945-41FA-A88E-7313D9256EC8}" type="sibTrans" cxnId="{003D4F67-CD57-4EF8-B843-180D5E02586D}">
      <dgm:prSet/>
      <dgm:spPr/>
      <dgm:t>
        <a:bodyPr/>
        <a:lstStyle/>
        <a:p>
          <a:endParaRPr lang="en-US"/>
        </a:p>
      </dgm:t>
    </dgm:pt>
    <dgm:pt modelId="{D3B2E436-BB2E-4108-9AD3-E9182A3D043C}">
      <dgm:prSet/>
      <dgm:spPr/>
      <dgm:t>
        <a:bodyPr/>
        <a:lstStyle/>
        <a:p>
          <a:r>
            <a:rPr lang="en-US"/>
            <a:t>Disable</a:t>
          </a:r>
        </a:p>
      </dgm:t>
    </dgm:pt>
    <dgm:pt modelId="{512DD81B-444F-496E-A83A-055E5534AD1E}" type="parTrans" cxnId="{F11B8B39-B8E5-4ED3-8034-4D2BBF5F3708}">
      <dgm:prSet/>
      <dgm:spPr/>
      <dgm:t>
        <a:bodyPr/>
        <a:lstStyle/>
        <a:p>
          <a:endParaRPr lang="en-US"/>
        </a:p>
      </dgm:t>
    </dgm:pt>
    <dgm:pt modelId="{9AFF51FD-585F-4A08-8E87-79A8F521C7B9}" type="sibTrans" cxnId="{F11B8B39-B8E5-4ED3-8034-4D2BBF5F3708}">
      <dgm:prSet/>
      <dgm:spPr/>
      <dgm:t>
        <a:bodyPr/>
        <a:lstStyle/>
        <a:p>
          <a:endParaRPr lang="en-US"/>
        </a:p>
      </dgm:t>
    </dgm:pt>
    <dgm:pt modelId="{889BF2C4-2DFE-4213-B4F6-74FDBAA92E61}">
      <dgm:prSet/>
      <dgm:spPr/>
      <dgm:t>
        <a:bodyPr/>
        <a:lstStyle/>
        <a:p>
          <a:r>
            <a:rPr lang="en-US"/>
            <a:t>Disable unused services and remove default installations.</a:t>
          </a:r>
        </a:p>
      </dgm:t>
    </dgm:pt>
    <dgm:pt modelId="{425F0B17-9AE7-4306-9064-5DD5D95C39C4}" type="parTrans" cxnId="{A047DF6C-BE93-4248-B44D-D765B80172C1}">
      <dgm:prSet/>
      <dgm:spPr/>
      <dgm:t>
        <a:bodyPr/>
        <a:lstStyle/>
        <a:p>
          <a:endParaRPr lang="en-US"/>
        </a:p>
      </dgm:t>
    </dgm:pt>
    <dgm:pt modelId="{DFFAFAC6-69BE-4A24-ABCF-A5EB49EB8757}" type="sibTrans" cxnId="{A047DF6C-BE93-4248-B44D-D765B80172C1}">
      <dgm:prSet/>
      <dgm:spPr/>
      <dgm:t>
        <a:bodyPr/>
        <a:lstStyle/>
        <a:p>
          <a:endParaRPr lang="en-US"/>
        </a:p>
      </dgm:t>
    </dgm:pt>
    <dgm:pt modelId="{4D343AE6-601F-4A42-BDC8-9E65C1813F0A}">
      <dgm:prSet/>
      <dgm:spPr/>
      <dgm:t>
        <a:bodyPr/>
        <a:lstStyle/>
        <a:p>
          <a:r>
            <a:rPr lang="en-US"/>
            <a:t>Apply</a:t>
          </a:r>
        </a:p>
      </dgm:t>
    </dgm:pt>
    <dgm:pt modelId="{F53EB9FF-F824-4D3D-A4E0-7D9313C4973D}" type="parTrans" cxnId="{063D6FCB-4A3C-4EE1-94E1-6DC26925DF58}">
      <dgm:prSet/>
      <dgm:spPr/>
      <dgm:t>
        <a:bodyPr/>
        <a:lstStyle/>
        <a:p>
          <a:endParaRPr lang="en-US"/>
        </a:p>
      </dgm:t>
    </dgm:pt>
    <dgm:pt modelId="{F9009750-0954-465D-A1E2-5D900E654A1E}" type="sibTrans" cxnId="{063D6FCB-4A3C-4EE1-94E1-6DC26925DF58}">
      <dgm:prSet/>
      <dgm:spPr/>
      <dgm:t>
        <a:bodyPr/>
        <a:lstStyle/>
        <a:p>
          <a:endParaRPr lang="en-US"/>
        </a:p>
      </dgm:t>
    </dgm:pt>
    <dgm:pt modelId="{84F2E605-66FB-4BCF-A2C8-807A913F5001}">
      <dgm:prSet/>
      <dgm:spPr/>
      <dgm:t>
        <a:bodyPr/>
        <a:lstStyle/>
        <a:p>
          <a:r>
            <a:rPr lang="en-US"/>
            <a:t>Apply principle of least privilege for all accounts.</a:t>
          </a:r>
        </a:p>
      </dgm:t>
    </dgm:pt>
    <dgm:pt modelId="{0F215FDC-B7CE-492A-8AD2-4642F5B28A0B}" type="parTrans" cxnId="{90BBDF19-E974-445A-A9DB-89F7E3C2EF2F}">
      <dgm:prSet/>
      <dgm:spPr/>
      <dgm:t>
        <a:bodyPr/>
        <a:lstStyle/>
        <a:p>
          <a:endParaRPr lang="en-US"/>
        </a:p>
      </dgm:t>
    </dgm:pt>
    <dgm:pt modelId="{60800EA1-5D57-4EDC-9881-0C24FD02017F}" type="sibTrans" cxnId="{90BBDF19-E974-445A-A9DB-89F7E3C2EF2F}">
      <dgm:prSet/>
      <dgm:spPr/>
      <dgm:t>
        <a:bodyPr/>
        <a:lstStyle/>
        <a:p>
          <a:endParaRPr lang="en-US"/>
        </a:p>
      </dgm:t>
    </dgm:pt>
    <dgm:pt modelId="{E37664C5-F700-496C-83FA-115487361B50}">
      <dgm:prSet/>
      <dgm:spPr/>
      <dgm:t>
        <a:bodyPr/>
        <a:lstStyle/>
        <a:p>
          <a:r>
            <a:rPr lang="en-US"/>
            <a:t>Enable</a:t>
          </a:r>
        </a:p>
      </dgm:t>
    </dgm:pt>
    <dgm:pt modelId="{C9DE2A9F-E6F0-48D3-B55D-5A483CA90F4F}" type="parTrans" cxnId="{C520AB0A-9FB1-49B8-AFC9-966D6E479139}">
      <dgm:prSet/>
      <dgm:spPr/>
      <dgm:t>
        <a:bodyPr/>
        <a:lstStyle/>
        <a:p>
          <a:endParaRPr lang="en-US"/>
        </a:p>
      </dgm:t>
    </dgm:pt>
    <dgm:pt modelId="{C05BF56D-08DB-4DCE-9E2F-06780F50DAAB}" type="sibTrans" cxnId="{C520AB0A-9FB1-49B8-AFC9-966D6E479139}">
      <dgm:prSet/>
      <dgm:spPr/>
      <dgm:t>
        <a:bodyPr/>
        <a:lstStyle/>
        <a:p>
          <a:endParaRPr lang="en-US"/>
        </a:p>
      </dgm:t>
    </dgm:pt>
    <dgm:pt modelId="{DDC7B45E-2AA3-42ED-996F-9EAAFBFA07C8}">
      <dgm:prSet/>
      <dgm:spPr/>
      <dgm:t>
        <a:bodyPr/>
        <a:lstStyle/>
        <a:p>
          <a:r>
            <a:rPr lang="en-US"/>
            <a:t>Enable Kerberos anomaly detection.</a:t>
          </a:r>
        </a:p>
      </dgm:t>
    </dgm:pt>
    <dgm:pt modelId="{E5348E3E-9792-414E-8D50-476E1C450886}" type="parTrans" cxnId="{89DCA6B4-6DC7-44E5-A6CC-E097C62A685E}">
      <dgm:prSet/>
      <dgm:spPr/>
      <dgm:t>
        <a:bodyPr/>
        <a:lstStyle/>
        <a:p>
          <a:endParaRPr lang="en-US"/>
        </a:p>
      </dgm:t>
    </dgm:pt>
    <dgm:pt modelId="{28D4F2B6-7D80-4B8D-80DE-150E574CEE28}" type="sibTrans" cxnId="{89DCA6B4-6DC7-44E5-A6CC-E097C62A685E}">
      <dgm:prSet/>
      <dgm:spPr/>
      <dgm:t>
        <a:bodyPr/>
        <a:lstStyle/>
        <a:p>
          <a:endParaRPr lang="en-US"/>
        </a:p>
      </dgm:t>
    </dgm:pt>
    <dgm:pt modelId="{CE0A4891-56B5-4EC7-B6BF-0718C6A20513}">
      <dgm:prSet/>
      <dgm:spPr/>
      <dgm:t>
        <a:bodyPr/>
        <a:lstStyle/>
        <a:p>
          <a:r>
            <a:rPr lang="en-US"/>
            <a:t>Monitor</a:t>
          </a:r>
        </a:p>
      </dgm:t>
    </dgm:pt>
    <dgm:pt modelId="{3D550CC4-9826-45C1-B39A-2B5DBB3596A1}" type="parTrans" cxnId="{341C5234-2A4D-4070-9093-ADC2AED77636}">
      <dgm:prSet/>
      <dgm:spPr/>
      <dgm:t>
        <a:bodyPr/>
        <a:lstStyle/>
        <a:p>
          <a:endParaRPr lang="en-US"/>
        </a:p>
      </dgm:t>
    </dgm:pt>
    <dgm:pt modelId="{47C3A03B-9369-4407-97F7-754C20E1179B}" type="sibTrans" cxnId="{341C5234-2A4D-4070-9093-ADC2AED77636}">
      <dgm:prSet/>
      <dgm:spPr/>
      <dgm:t>
        <a:bodyPr/>
        <a:lstStyle/>
        <a:p>
          <a:endParaRPr lang="en-US"/>
        </a:p>
      </dgm:t>
    </dgm:pt>
    <dgm:pt modelId="{C29B6168-6D9B-4A02-98F2-73ACD07ADE5F}">
      <dgm:prSet/>
      <dgm:spPr/>
      <dgm:t>
        <a:bodyPr/>
        <a:lstStyle/>
        <a:p>
          <a:r>
            <a:rPr lang="en-US"/>
            <a:t>Continuously monitor logs via Wazuh and Snort.</a:t>
          </a:r>
        </a:p>
      </dgm:t>
    </dgm:pt>
    <dgm:pt modelId="{A1551640-0861-404F-9634-426190182B64}" type="parTrans" cxnId="{06B651BC-044B-463B-A0F9-29BE28CE0818}">
      <dgm:prSet/>
      <dgm:spPr/>
      <dgm:t>
        <a:bodyPr/>
        <a:lstStyle/>
        <a:p>
          <a:endParaRPr lang="en-US"/>
        </a:p>
      </dgm:t>
    </dgm:pt>
    <dgm:pt modelId="{FB856E25-1B8F-4D45-80C7-CB8B03F7A707}" type="sibTrans" cxnId="{06B651BC-044B-463B-A0F9-29BE28CE0818}">
      <dgm:prSet/>
      <dgm:spPr/>
      <dgm:t>
        <a:bodyPr/>
        <a:lstStyle/>
        <a:p>
          <a:endParaRPr lang="en-US"/>
        </a:p>
      </dgm:t>
    </dgm:pt>
    <dgm:pt modelId="{6126B66A-14EE-42C8-BE03-41052270F3F9}">
      <dgm:prSet/>
      <dgm:spPr/>
      <dgm:t>
        <a:bodyPr/>
        <a:lstStyle/>
        <a:p>
          <a:r>
            <a:rPr lang="en-US"/>
            <a:t>Audit</a:t>
          </a:r>
        </a:p>
      </dgm:t>
    </dgm:pt>
    <dgm:pt modelId="{B451E88E-CF4C-4A75-AD7A-7A84962EBDFD}" type="parTrans" cxnId="{F967A021-B089-47A2-A994-0AD0CC82B131}">
      <dgm:prSet/>
      <dgm:spPr/>
      <dgm:t>
        <a:bodyPr/>
        <a:lstStyle/>
        <a:p>
          <a:endParaRPr lang="en-US"/>
        </a:p>
      </dgm:t>
    </dgm:pt>
    <dgm:pt modelId="{894E4010-AF8B-40C9-923E-AAF7076A1237}" type="sibTrans" cxnId="{F967A021-B089-47A2-A994-0AD0CC82B131}">
      <dgm:prSet/>
      <dgm:spPr/>
      <dgm:t>
        <a:bodyPr/>
        <a:lstStyle/>
        <a:p>
          <a:endParaRPr lang="en-US"/>
        </a:p>
      </dgm:t>
    </dgm:pt>
    <dgm:pt modelId="{CCFA1E90-8309-4018-BE13-0F908015D88B}">
      <dgm:prSet/>
      <dgm:spPr/>
      <dgm:t>
        <a:bodyPr/>
        <a:lstStyle/>
        <a:p>
          <a:r>
            <a:rPr lang="en-US"/>
            <a:t>Regularly audit AD group memberships and service accounts.</a:t>
          </a:r>
        </a:p>
      </dgm:t>
    </dgm:pt>
    <dgm:pt modelId="{1949CBA4-0547-4A1D-803C-FC97D6A1BA55}" type="parTrans" cxnId="{FF9A279F-A760-4CB9-886B-AF983C7E1360}">
      <dgm:prSet/>
      <dgm:spPr/>
      <dgm:t>
        <a:bodyPr/>
        <a:lstStyle/>
        <a:p>
          <a:endParaRPr lang="en-US"/>
        </a:p>
      </dgm:t>
    </dgm:pt>
    <dgm:pt modelId="{A4DDA828-EF58-4E47-8CBB-794ECAF15582}" type="sibTrans" cxnId="{FF9A279F-A760-4CB9-886B-AF983C7E1360}">
      <dgm:prSet/>
      <dgm:spPr/>
      <dgm:t>
        <a:bodyPr/>
        <a:lstStyle/>
        <a:p>
          <a:endParaRPr lang="en-US"/>
        </a:p>
      </dgm:t>
    </dgm:pt>
    <dgm:pt modelId="{6754A91A-C49C-4625-899C-D770627740A5}" type="pres">
      <dgm:prSet presAssocID="{9EFBCA4E-C801-4FEA-8BBC-61E68B378500}" presName="Name0" presStyleCnt="0">
        <dgm:presLayoutVars>
          <dgm:dir/>
          <dgm:animLvl val="lvl"/>
          <dgm:resizeHandles val="exact"/>
        </dgm:presLayoutVars>
      </dgm:prSet>
      <dgm:spPr/>
    </dgm:pt>
    <dgm:pt modelId="{5AEA8E79-C361-4D57-A142-FE66AE03E010}" type="pres">
      <dgm:prSet presAssocID="{8D3E5BD1-E6D5-4CAF-925B-BE06C39C0A12}" presName="linNode" presStyleCnt="0"/>
      <dgm:spPr/>
    </dgm:pt>
    <dgm:pt modelId="{818BECFD-9583-4734-8FC2-30BB06837446}" type="pres">
      <dgm:prSet presAssocID="{8D3E5BD1-E6D5-4CAF-925B-BE06C39C0A12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B857A3D5-158C-458A-A3E8-8F6DE95C8A40}" type="pres">
      <dgm:prSet presAssocID="{8D3E5BD1-E6D5-4CAF-925B-BE06C39C0A12}" presName="descendantText" presStyleLbl="alignNode1" presStyleIdx="0" presStyleCnt="6">
        <dgm:presLayoutVars>
          <dgm:bulletEnabled/>
        </dgm:presLayoutVars>
      </dgm:prSet>
      <dgm:spPr/>
    </dgm:pt>
    <dgm:pt modelId="{4E44813A-A2F5-4059-B913-87D70620E3A6}" type="pres">
      <dgm:prSet presAssocID="{A5D8B13C-868F-4173-B0A5-4D20F66B34CF}" presName="sp" presStyleCnt="0"/>
      <dgm:spPr/>
    </dgm:pt>
    <dgm:pt modelId="{8E20FB8A-5F74-43E7-A6ED-2514C7EC3502}" type="pres">
      <dgm:prSet presAssocID="{D3B2E436-BB2E-4108-9AD3-E9182A3D043C}" presName="linNode" presStyleCnt="0"/>
      <dgm:spPr/>
    </dgm:pt>
    <dgm:pt modelId="{F3695B78-0044-47E1-B336-061EC529A1A7}" type="pres">
      <dgm:prSet presAssocID="{D3B2E436-BB2E-4108-9AD3-E9182A3D043C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D40FB932-A75E-474F-893F-B45A0E971DB1}" type="pres">
      <dgm:prSet presAssocID="{D3B2E436-BB2E-4108-9AD3-E9182A3D043C}" presName="descendantText" presStyleLbl="alignNode1" presStyleIdx="1" presStyleCnt="6">
        <dgm:presLayoutVars>
          <dgm:bulletEnabled/>
        </dgm:presLayoutVars>
      </dgm:prSet>
      <dgm:spPr/>
    </dgm:pt>
    <dgm:pt modelId="{A1862553-B124-4AE2-967E-307E1A00BDD2}" type="pres">
      <dgm:prSet presAssocID="{9AFF51FD-585F-4A08-8E87-79A8F521C7B9}" presName="sp" presStyleCnt="0"/>
      <dgm:spPr/>
    </dgm:pt>
    <dgm:pt modelId="{33C71B0C-9913-4A42-B1C9-8A6F9D36BB7F}" type="pres">
      <dgm:prSet presAssocID="{4D343AE6-601F-4A42-BDC8-9E65C1813F0A}" presName="linNode" presStyleCnt="0"/>
      <dgm:spPr/>
    </dgm:pt>
    <dgm:pt modelId="{89E51559-CE02-416E-ADA6-9539EBF8B0BB}" type="pres">
      <dgm:prSet presAssocID="{4D343AE6-601F-4A42-BDC8-9E65C1813F0A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9EB0836C-49C0-46B6-A893-D08399775B18}" type="pres">
      <dgm:prSet presAssocID="{4D343AE6-601F-4A42-BDC8-9E65C1813F0A}" presName="descendantText" presStyleLbl="alignNode1" presStyleIdx="2" presStyleCnt="6">
        <dgm:presLayoutVars>
          <dgm:bulletEnabled/>
        </dgm:presLayoutVars>
      </dgm:prSet>
      <dgm:spPr/>
    </dgm:pt>
    <dgm:pt modelId="{F0E2017A-D673-48E1-96AC-13AC00242D9C}" type="pres">
      <dgm:prSet presAssocID="{F9009750-0954-465D-A1E2-5D900E654A1E}" presName="sp" presStyleCnt="0"/>
      <dgm:spPr/>
    </dgm:pt>
    <dgm:pt modelId="{452DDA3C-D30E-4E9C-8B48-BB94B31D53F0}" type="pres">
      <dgm:prSet presAssocID="{E37664C5-F700-496C-83FA-115487361B50}" presName="linNode" presStyleCnt="0"/>
      <dgm:spPr/>
    </dgm:pt>
    <dgm:pt modelId="{7DBA1A3F-384C-4022-A75D-356A47869960}" type="pres">
      <dgm:prSet presAssocID="{E37664C5-F700-496C-83FA-115487361B50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EF16705B-6EC2-4057-9F9D-36681E2463C7}" type="pres">
      <dgm:prSet presAssocID="{E37664C5-F700-496C-83FA-115487361B50}" presName="descendantText" presStyleLbl="alignNode1" presStyleIdx="3" presStyleCnt="6">
        <dgm:presLayoutVars>
          <dgm:bulletEnabled/>
        </dgm:presLayoutVars>
      </dgm:prSet>
      <dgm:spPr/>
    </dgm:pt>
    <dgm:pt modelId="{1DC1B5B9-E3F8-4525-AA5D-2C4CC9351726}" type="pres">
      <dgm:prSet presAssocID="{C05BF56D-08DB-4DCE-9E2F-06780F50DAAB}" presName="sp" presStyleCnt="0"/>
      <dgm:spPr/>
    </dgm:pt>
    <dgm:pt modelId="{035D4628-22CA-4587-8AA2-04C583C88A3B}" type="pres">
      <dgm:prSet presAssocID="{CE0A4891-56B5-4EC7-B6BF-0718C6A20513}" presName="linNode" presStyleCnt="0"/>
      <dgm:spPr/>
    </dgm:pt>
    <dgm:pt modelId="{691C8D10-BEE0-4F92-8D00-E59E8641FFFD}" type="pres">
      <dgm:prSet presAssocID="{CE0A4891-56B5-4EC7-B6BF-0718C6A20513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76D0CB25-895F-4758-939E-BF4104AD26D0}" type="pres">
      <dgm:prSet presAssocID="{CE0A4891-56B5-4EC7-B6BF-0718C6A20513}" presName="descendantText" presStyleLbl="alignNode1" presStyleIdx="4" presStyleCnt="6">
        <dgm:presLayoutVars>
          <dgm:bulletEnabled/>
        </dgm:presLayoutVars>
      </dgm:prSet>
      <dgm:spPr/>
    </dgm:pt>
    <dgm:pt modelId="{42282810-DC9E-442D-BA8D-FA83A6CF9CCF}" type="pres">
      <dgm:prSet presAssocID="{47C3A03B-9369-4407-97F7-754C20E1179B}" presName="sp" presStyleCnt="0"/>
      <dgm:spPr/>
    </dgm:pt>
    <dgm:pt modelId="{FCA3D6D0-1177-46A0-9774-9B8758463404}" type="pres">
      <dgm:prSet presAssocID="{6126B66A-14EE-42C8-BE03-41052270F3F9}" presName="linNode" presStyleCnt="0"/>
      <dgm:spPr/>
    </dgm:pt>
    <dgm:pt modelId="{4EF3C234-13C7-4778-9BCD-0EF7419F659E}" type="pres">
      <dgm:prSet presAssocID="{6126B66A-14EE-42C8-BE03-41052270F3F9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2EAE239F-B1FC-4204-B53D-E3B898E97F80}" type="pres">
      <dgm:prSet presAssocID="{6126B66A-14EE-42C8-BE03-41052270F3F9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77F7D803-7816-43E6-B996-B3E81DBAA115}" type="presOf" srcId="{C29B6168-6D9B-4A02-98F2-73ACD07ADE5F}" destId="{76D0CB25-895F-4758-939E-BF4104AD26D0}" srcOrd="0" destOrd="0" presId="urn:microsoft.com/office/officeart/2016/7/layout/VerticalHollowActionList"/>
    <dgm:cxn modelId="{C520AB0A-9FB1-49B8-AFC9-966D6E479139}" srcId="{9EFBCA4E-C801-4FEA-8BBC-61E68B378500}" destId="{E37664C5-F700-496C-83FA-115487361B50}" srcOrd="3" destOrd="0" parTransId="{C9DE2A9F-E6F0-48D3-B55D-5A483CA90F4F}" sibTransId="{C05BF56D-08DB-4DCE-9E2F-06780F50DAAB}"/>
    <dgm:cxn modelId="{7FAE1F12-F590-4AB3-93CA-CFD247B3EB34}" type="presOf" srcId="{4D343AE6-601F-4A42-BDC8-9E65C1813F0A}" destId="{89E51559-CE02-416E-ADA6-9539EBF8B0BB}" srcOrd="0" destOrd="0" presId="urn:microsoft.com/office/officeart/2016/7/layout/VerticalHollowActionList"/>
    <dgm:cxn modelId="{90BBDF19-E974-445A-A9DB-89F7E3C2EF2F}" srcId="{4D343AE6-601F-4A42-BDC8-9E65C1813F0A}" destId="{84F2E605-66FB-4BCF-A2C8-807A913F5001}" srcOrd="0" destOrd="0" parTransId="{0F215FDC-B7CE-492A-8AD2-4642F5B28A0B}" sibTransId="{60800EA1-5D57-4EDC-9881-0C24FD02017F}"/>
    <dgm:cxn modelId="{BFD28B20-0D8A-44DF-B4F6-531C573ECF59}" type="presOf" srcId="{9EFBCA4E-C801-4FEA-8BBC-61E68B378500}" destId="{6754A91A-C49C-4625-899C-D770627740A5}" srcOrd="0" destOrd="0" presId="urn:microsoft.com/office/officeart/2016/7/layout/VerticalHollowActionList"/>
    <dgm:cxn modelId="{F967A021-B089-47A2-A994-0AD0CC82B131}" srcId="{9EFBCA4E-C801-4FEA-8BBC-61E68B378500}" destId="{6126B66A-14EE-42C8-BE03-41052270F3F9}" srcOrd="5" destOrd="0" parTransId="{B451E88E-CF4C-4A75-AD7A-7A84962EBDFD}" sibTransId="{894E4010-AF8B-40C9-923E-AAF7076A1237}"/>
    <dgm:cxn modelId="{22DC4224-32BA-4136-9642-AF9AA28D6C30}" type="presOf" srcId="{6126B66A-14EE-42C8-BE03-41052270F3F9}" destId="{4EF3C234-13C7-4778-9BCD-0EF7419F659E}" srcOrd="0" destOrd="0" presId="urn:microsoft.com/office/officeart/2016/7/layout/VerticalHollowActionList"/>
    <dgm:cxn modelId="{341C5234-2A4D-4070-9093-ADC2AED77636}" srcId="{9EFBCA4E-C801-4FEA-8BBC-61E68B378500}" destId="{CE0A4891-56B5-4EC7-B6BF-0718C6A20513}" srcOrd="4" destOrd="0" parTransId="{3D550CC4-9826-45C1-B39A-2B5DBB3596A1}" sibTransId="{47C3A03B-9369-4407-97F7-754C20E1179B}"/>
    <dgm:cxn modelId="{F11B8B39-B8E5-4ED3-8034-4D2BBF5F3708}" srcId="{9EFBCA4E-C801-4FEA-8BBC-61E68B378500}" destId="{D3B2E436-BB2E-4108-9AD3-E9182A3D043C}" srcOrd="1" destOrd="0" parTransId="{512DD81B-444F-496E-A83A-055E5534AD1E}" sibTransId="{9AFF51FD-585F-4A08-8E87-79A8F521C7B9}"/>
    <dgm:cxn modelId="{DF23005E-1466-40A2-AEDA-0A606649F45B}" type="presOf" srcId="{DDC7B45E-2AA3-42ED-996F-9EAAFBFA07C8}" destId="{EF16705B-6EC2-4057-9F9D-36681E2463C7}" srcOrd="0" destOrd="0" presId="urn:microsoft.com/office/officeart/2016/7/layout/VerticalHollowActionList"/>
    <dgm:cxn modelId="{003D4F67-CD57-4EF8-B843-180D5E02586D}" srcId="{8D3E5BD1-E6D5-4CAF-925B-BE06C39C0A12}" destId="{A5285F69-A9FE-4C5D-8A2A-DDCA8648471E}" srcOrd="0" destOrd="0" parTransId="{FAFFFFB7-AEDB-4730-8F52-6E23578F2FAA}" sibTransId="{A8D1F50D-7945-41FA-A88E-7313D9256EC8}"/>
    <dgm:cxn modelId="{A047DF6C-BE93-4248-B44D-D765B80172C1}" srcId="{D3B2E436-BB2E-4108-9AD3-E9182A3D043C}" destId="{889BF2C4-2DFE-4213-B4F6-74FDBAA92E61}" srcOrd="0" destOrd="0" parTransId="{425F0B17-9AE7-4306-9064-5DD5D95C39C4}" sibTransId="{DFFAFAC6-69BE-4A24-ABCF-A5EB49EB8757}"/>
    <dgm:cxn modelId="{6E234287-A80B-4173-A266-AE9DD80CB519}" srcId="{9EFBCA4E-C801-4FEA-8BBC-61E68B378500}" destId="{8D3E5BD1-E6D5-4CAF-925B-BE06C39C0A12}" srcOrd="0" destOrd="0" parTransId="{257D71D7-7E4C-46A1-8C2F-389A1D072F95}" sibTransId="{A5D8B13C-868F-4173-B0A5-4D20F66B34CF}"/>
    <dgm:cxn modelId="{4F37218E-CD4E-403A-99A0-2B6E74CAAA93}" type="presOf" srcId="{E37664C5-F700-496C-83FA-115487361B50}" destId="{7DBA1A3F-384C-4022-A75D-356A47869960}" srcOrd="0" destOrd="0" presId="urn:microsoft.com/office/officeart/2016/7/layout/VerticalHollowActionList"/>
    <dgm:cxn modelId="{98472799-5710-49B2-9DF9-59B88C9ACF1D}" type="presOf" srcId="{CCFA1E90-8309-4018-BE13-0F908015D88B}" destId="{2EAE239F-B1FC-4204-B53D-E3B898E97F80}" srcOrd="0" destOrd="0" presId="urn:microsoft.com/office/officeart/2016/7/layout/VerticalHollowActionList"/>
    <dgm:cxn modelId="{FF9A279F-A760-4CB9-886B-AF983C7E1360}" srcId="{6126B66A-14EE-42C8-BE03-41052270F3F9}" destId="{CCFA1E90-8309-4018-BE13-0F908015D88B}" srcOrd="0" destOrd="0" parTransId="{1949CBA4-0547-4A1D-803C-FC97D6A1BA55}" sibTransId="{A4DDA828-EF58-4E47-8CBB-794ECAF15582}"/>
    <dgm:cxn modelId="{8EA5CAB2-7A01-4468-83D3-62A5FA8324D1}" type="presOf" srcId="{A5285F69-A9FE-4C5D-8A2A-DDCA8648471E}" destId="{B857A3D5-158C-458A-A3E8-8F6DE95C8A40}" srcOrd="0" destOrd="0" presId="urn:microsoft.com/office/officeart/2016/7/layout/VerticalHollowActionList"/>
    <dgm:cxn modelId="{89DCA6B4-6DC7-44E5-A6CC-E097C62A685E}" srcId="{E37664C5-F700-496C-83FA-115487361B50}" destId="{DDC7B45E-2AA3-42ED-996F-9EAAFBFA07C8}" srcOrd="0" destOrd="0" parTransId="{E5348E3E-9792-414E-8D50-476E1C450886}" sibTransId="{28D4F2B6-7D80-4B8D-80DE-150E574CEE28}"/>
    <dgm:cxn modelId="{39FB2DB5-EA01-40C1-8B59-02468429B88E}" type="presOf" srcId="{CE0A4891-56B5-4EC7-B6BF-0718C6A20513}" destId="{691C8D10-BEE0-4F92-8D00-E59E8641FFFD}" srcOrd="0" destOrd="0" presId="urn:microsoft.com/office/officeart/2016/7/layout/VerticalHollowActionList"/>
    <dgm:cxn modelId="{06B651BC-044B-463B-A0F9-29BE28CE0818}" srcId="{CE0A4891-56B5-4EC7-B6BF-0718C6A20513}" destId="{C29B6168-6D9B-4A02-98F2-73ACD07ADE5F}" srcOrd="0" destOrd="0" parTransId="{A1551640-0861-404F-9634-426190182B64}" sibTransId="{FB856E25-1B8F-4D45-80C7-CB8B03F7A707}"/>
    <dgm:cxn modelId="{EFC5C9C6-1269-4185-A973-2043B5A70EF3}" type="presOf" srcId="{D3B2E436-BB2E-4108-9AD3-E9182A3D043C}" destId="{F3695B78-0044-47E1-B336-061EC529A1A7}" srcOrd="0" destOrd="0" presId="urn:microsoft.com/office/officeart/2016/7/layout/VerticalHollowActionList"/>
    <dgm:cxn modelId="{5B6A6DC9-31CC-4B56-8385-AFEEA11FF098}" type="presOf" srcId="{8D3E5BD1-E6D5-4CAF-925B-BE06C39C0A12}" destId="{818BECFD-9583-4734-8FC2-30BB06837446}" srcOrd="0" destOrd="0" presId="urn:microsoft.com/office/officeart/2016/7/layout/VerticalHollowActionList"/>
    <dgm:cxn modelId="{063D6FCB-4A3C-4EE1-94E1-6DC26925DF58}" srcId="{9EFBCA4E-C801-4FEA-8BBC-61E68B378500}" destId="{4D343AE6-601F-4A42-BDC8-9E65C1813F0A}" srcOrd="2" destOrd="0" parTransId="{F53EB9FF-F824-4D3D-A4E0-7D9313C4973D}" sibTransId="{F9009750-0954-465D-A1E2-5D900E654A1E}"/>
    <dgm:cxn modelId="{4F2DA5E7-A229-4573-B794-BC8718CCEB14}" type="presOf" srcId="{889BF2C4-2DFE-4213-B4F6-74FDBAA92E61}" destId="{D40FB932-A75E-474F-893F-B45A0E971DB1}" srcOrd="0" destOrd="0" presId="urn:microsoft.com/office/officeart/2016/7/layout/VerticalHollowActionList"/>
    <dgm:cxn modelId="{E8F4E4F7-DF30-4A40-87A8-7EF22C1686A1}" type="presOf" srcId="{84F2E605-66FB-4BCF-A2C8-807A913F5001}" destId="{9EB0836C-49C0-46B6-A893-D08399775B18}" srcOrd="0" destOrd="0" presId="urn:microsoft.com/office/officeart/2016/7/layout/VerticalHollowActionList"/>
    <dgm:cxn modelId="{66C4F35A-E9DF-4A9A-97D0-98E906415C8A}" type="presParOf" srcId="{6754A91A-C49C-4625-899C-D770627740A5}" destId="{5AEA8E79-C361-4D57-A142-FE66AE03E010}" srcOrd="0" destOrd="0" presId="urn:microsoft.com/office/officeart/2016/7/layout/VerticalHollowActionList"/>
    <dgm:cxn modelId="{E409A49F-9C7A-4582-9984-F29E9FC4DF00}" type="presParOf" srcId="{5AEA8E79-C361-4D57-A142-FE66AE03E010}" destId="{818BECFD-9583-4734-8FC2-30BB06837446}" srcOrd="0" destOrd="0" presId="urn:microsoft.com/office/officeart/2016/7/layout/VerticalHollowActionList"/>
    <dgm:cxn modelId="{CB0F8E8C-DC22-479F-B66E-8035C748BCAD}" type="presParOf" srcId="{5AEA8E79-C361-4D57-A142-FE66AE03E010}" destId="{B857A3D5-158C-458A-A3E8-8F6DE95C8A40}" srcOrd="1" destOrd="0" presId="urn:microsoft.com/office/officeart/2016/7/layout/VerticalHollowActionList"/>
    <dgm:cxn modelId="{9D8A8501-4FAF-453E-B261-80548570A6BE}" type="presParOf" srcId="{6754A91A-C49C-4625-899C-D770627740A5}" destId="{4E44813A-A2F5-4059-B913-87D70620E3A6}" srcOrd="1" destOrd="0" presId="urn:microsoft.com/office/officeart/2016/7/layout/VerticalHollowActionList"/>
    <dgm:cxn modelId="{26419830-5BB5-4B41-8E52-348137FAE2AC}" type="presParOf" srcId="{6754A91A-C49C-4625-899C-D770627740A5}" destId="{8E20FB8A-5F74-43E7-A6ED-2514C7EC3502}" srcOrd="2" destOrd="0" presId="urn:microsoft.com/office/officeart/2016/7/layout/VerticalHollowActionList"/>
    <dgm:cxn modelId="{C3CF8A79-3BAC-465E-860C-50C589BDC164}" type="presParOf" srcId="{8E20FB8A-5F74-43E7-A6ED-2514C7EC3502}" destId="{F3695B78-0044-47E1-B336-061EC529A1A7}" srcOrd="0" destOrd="0" presId="urn:microsoft.com/office/officeart/2016/7/layout/VerticalHollowActionList"/>
    <dgm:cxn modelId="{1EED29F6-5DF3-4381-B303-F8604FF042B6}" type="presParOf" srcId="{8E20FB8A-5F74-43E7-A6ED-2514C7EC3502}" destId="{D40FB932-A75E-474F-893F-B45A0E971DB1}" srcOrd="1" destOrd="0" presId="urn:microsoft.com/office/officeart/2016/7/layout/VerticalHollowActionList"/>
    <dgm:cxn modelId="{D367203E-4E86-4E6F-94DD-30566ED1BB91}" type="presParOf" srcId="{6754A91A-C49C-4625-899C-D770627740A5}" destId="{A1862553-B124-4AE2-967E-307E1A00BDD2}" srcOrd="3" destOrd="0" presId="urn:microsoft.com/office/officeart/2016/7/layout/VerticalHollowActionList"/>
    <dgm:cxn modelId="{1B764793-7BE5-4A96-8E29-C2B36586C2A2}" type="presParOf" srcId="{6754A91A-C49C-4625-899C-D770627740A5}" destId="{33C71B0C-9913-4A42-B1C9-8A6F9D36BB7F}" srcOrd="4" destOrd="0" presId="urn:microsoft.com/office/officeart/2016/7/layout/VerticalHollowActionList"/>
    <dgm:cxn modelId="{206752C2-A17B-4E04-ADDF-C3C11E1DA524}" type="presParOf" srcId="{33C71B0C-9913-4A42-B1C9-8A6F9D36BB7F}" destId="{89E51559-CE02-416E-ADA6-9539EBF8B0BB}" srcOrd="0" destOrd="0" presId="urn:microsoft.com/office/officeart/2016/7/layout/VerticalHollowActionList"/>
    <dgm:cxn modelId="{3CF9CEFC-DF13-4C20-8F18-BFB8F22B226E}" type="presParOf" srcId="{33C71B0C-9913-4A42-B1C9-8A6F9D36BB7F}" destId="{9EB0836C-49C0-46B6-A893-D08399775B18}" srcOrd="1" destOrd="0" presId="urn:microsoft.com/office/officeart/2016/7/layout/VerticalHollowActionList"/>
    <dgm:cxn modelId="{BAB43DA0-9B44-4227-B1E8-93E149F5EE9A}" type="presParOf" srcId="{6754A91A-C49C-4625-899C-D770627740A5}" destId="{F0E2017A-D673-48E1-96AC-13AC00242D9C}" srcOrd="5" destOrd="0" presId="urn:microsoft.com/office/officeart/2016/7/layout/VerticalHollowActionList"/>
    <dgm:cxn modelId="{E517C9BB-F509-4CDC-A2D1-B6E6BBE925AB}" type="presParOf" srcId="{6754A91A-C49C-4625-899C-D770627740A5}" destId="{452DDA3C-D30E-4E9C-8B48-BB94B31D53F0}" srcOrd="6" destOrd="0" presId="urn:microsoft.com/office/officeart/2016/7/layout/VerticalHollowActionList"/>
    <dgm:cxn modelId="{DCE68FAB-ABFD-4452-BCAA-5961FA3AA88F}" type="presParOf" srcId="{452DDA3C-D30E-4E9C-8B48-BB94B31D53F0}" destId="{7DBA1A3F-384C-4022-A75D-356A47869960}" srcOrd="0" destOrd="0" presId="urn:microsoft.com/office/officeart/2016/7/layout/VerticalHollowActionList"/>
    <dgm:cxn modelId="{E3F10C08-9A51-4847-9E1E-4BA85FDE946B}" type="presParOf" srcId="{452DDA3C-D30E-4E9C-8B48-BB94B31D53F0}" destId="{EF16705B-6EC2-4057-9F9D-36681E2463C7}" srcOrd="1" destOrd="0" presId="urn:microsoft.com/office/officeart/2016/7/layout/VerticalHollowActionList"/>
    <dgm:cxn modelId="{04FCCE50-EB21-4EA0-90A8-6B27B1E2CC28}" type="presParOf" srcId="{6754A91A-C49C-4625-899C-D770627740A5}" destId="{1DC1B5B9-E3F8-4525-AA5D-2C4CC9351726}" srcOrd="7" destOrd="0" presId="urn:microsoft.com/office/officeart/2016/7/layout/VerticalHollowActionList"/>
    <dgm:cxn modelId="{BAC2537A-673F-4B1D-A92F-55443688BD8D}" type="presParOf" srcId="{6754A91A-C49C-4625-899C-D770627740A5}" destId="{035D4628-22CA-4587-8AA2-04C583C88A3B}" srcOrd="8" destOrd="0" presId="urn:microsoft.com/office/officeart/2016/7/layout/VerticalHollowActionList"/>
    <dgm:cxn modelId="{5A41BDC5-242E-453B-9074-B811171867BC}" type="presParOf" srcId="{035D4628-22CA-4587-8AA2-04C583C88A3B}" destId="{691C8D10-BEE0-4F92-8D00-E59E8641FFFD}" srcOrd="0" destOrd="0" presId="urn:microsoft.com/office/officeart/2016/7/layout/VerticalHollowActionList"/>
    <dgm:cxn modelId="{A1EC9DBB-B150-45E8-BFB1-17F6C4725AD0}" type="presParOf" srcId="{035D4628-22CA-4587-8AA2-04C583C88A3B}" destId="{76D0CB25-895F-4758-939E-BF4104AD26D0}" srcOrd="1" destOrd="0" presId="urn:microsoft.com/office/officeart/2016/7/layout/VerticalHollowActionList"/>
    <dgm:cxn modelId="{F1CC7B97-6A31-4CF5-B770-EC699A47D689}" type="presParOf" srcId="{6754A91A-C49C-4625-899C-D770627740A5}" destId="{42282810-DC9E-442D-BA8D-FA83A6CF9CCF}" srcOrd="9" destOrd="0" presId="urn:microsoft.com/office/officeart/2016/7/layout/VerticalHollowActionList"/>
    <dgm:cxn modelId="{E9EA240D-88CF-409C-B877-47FD4C1F0FA1}" type="presParOf" srcId="{6754A91A-C49C-4625-899C-D770627740A5}" destId="{FCA3D6D0-1177-46A0-9774-9B8758463404}" srcOrd="10" destOrd="0" presId="urn:microsoft.com/office/officeart/2016/7/layout/VerticalHollowActionList"/>
    <dgm:cxn modelId="{42140B2C-AF1B-4077-A3FC-C167C7C2C164}" type="presParOf" srcId="{FCA3D6D0-1177-46A0-9774-9B8758463404}" destId="{4EF3C234-13C7-4778-9BCD-0EF7419F659E}" srcOrd="0" destOrd="0" presId="urn:microsoft.com/office/officeart/2016/7/layout/VerticalHollowActionList"/>
    <dgm:cxn modelId="{246CCE83-5749-4980-BD24-170FA34D91EA}" type="presParOf" srcId="{FCA3D6D0-1177-46A0-9774-9B8758463404}" destId="{2EAE239F-B1FC-4204-B53D-E3B898E97F8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20BA4C3-1817-4AD1-AEBF-742B2C55612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8325978-B733-4FE6-8824-8FF693074D35}">
      <dgm:prSet/>
      <dgm:spPr/>
      <dgm:t>
        <a:bodyPr/>
        <a:lstStyle/>
        <a:p>
          <a:pPr>
            <a:defRPr cap="all"/>
          </a:pPr>
          <a:r>
            <a:rPr lang="en-CA"/>
            <a:t>Weak authentication and misconfigurations rapidly lead to full domain compromise.</a:t>
          </a:r>
          <a:endParaRPr lang="en-US"/>
        </a:p>
      </dgm:t>
    </dgm:pt>
    <dgm:pt modelId="{49F55F58-D3E9-4C1E-A012-67349EF4294B}" type="parTrans" cxnId="{D3B70564-A68D-4EAA-B633-5916029ABA8F}">
      <dgm:prSet/>
      <dgm:spPr/>
      <dgm:t>
        <a:bodyPr/>
        <a:lstStyle/>
        <a:p>
          <a:endParaRPr lang="en-US"/>
        </a:p>
      </dgm:t>
    </dgm:pt>
    <dgm:pt modelId="{A26324C1-A6F1-48D8-82D9-B1B726AD7101}" type="sibTrans" cxnId="{D3B70564-A68D-4EAA-B633-5916029ABA8F}">
      <dgm:prSet/>
      <dgm:spPr/>
      <dgm:t>
        <a:bodyPr/>
        <a:lstStyle/>
        <a:p>
          <a:endParaRPr lang="en-US"/>
        </a:p>
      </dgm:t>
    </dgm:pt>
    <dgm:pt modelId="{5A3B5115-47C8-469F-A0C7-4902CCBCADD4}">
      <dgm:prSet/>
      <dgm:spPr/>
      <dgm:t>
        <a:bodyPr/>
        <a:lstStyle/>
        <a:p>
          <a:pPr>
            <a:defRPr cap="all"/>
          </a:pPr>
          <a:r>
            <a:rPr lang="en-CA"/>
            <a:t>Attackers chain multiple small vulnerabilities.</a:t>
          </a:r>
          <a:endParaRPr lang="en-US"/>
        </a:p>
      </dgm:t>
    </dgm:pt>
    <dgm:pt modelId="{5A6049B8-0038-4501-9864-10C4EF42E4BA}" type="parTrans" cxnId="{4EE25974-A596-43DD-A6D9-FEEE69E4C5E1}">
      <dgm:prSet/>
      <dgm:spPr/>
      <dgm:t>
        <a:bodyPr/>
        <a:lstStyle/>
        <a:p>
          <a:endParaRPr lang="en-US"/>
        </a:p>
      </dgm:t>
    </dgm:pt>
    <dgm:pt modelId="{6EC41751-1A9C-4BF1-82FC-ACC615250E1B}" type="sibTrans" cxnId="{4EE25974-A596-43DD-A6D9-FEEE69E4C5E1}">
      <dgm:prSet/>
      <dgm:spPr/>
      <dgm:t>
        <a:bodyPr/>
        <a:lstStyle/>
        <a:p>
          <a:endParaRPr lang="en-US"/>
        </a:p>
      </dgm:t>
    </dgm:pt>
    <dgm:pt modelId="{ED6E98B4-0713-45AE-96BF-31307491A961}">
      <dgm:prSet/>
      <dgm:spPr/>
      <dgm:t>
        <a:bodyPr/>
        <a:lstStyle/>
        <a:p>
          <a:pPr>
            <a:defRPr cap="all"/>
          </a:pPr>
          <a:r>
            <a:rPr lang="en-CA"/>
            <a:t>SIEM visibility (Wazuh) is critical to understanding attack sequences.</a:t>
          </a:r>
          <a:endParaRPr lang="en-US"/>
        </a:p>
      </dgm:t>
    </dgm:pt>
    <dgm:pt modelId="{1C7A9134-76FF-4C45-AD2F-085CE826422A}" type="parTrans" cxnId="{AE45B5B3-B508-4935-889D-A28495DF7061}">
      <dgm:prSet/>
      <dgm:spPr/>
      <dgm:t>
        <a:bodyPr/>
        <a:lstStyle/>
        <a:p>
          <a:endParaRPr lang="en-US"/>
        </a:p>
      </dgm:t>
    </dgm:pt>
    <dgm:pt modelId="{1FECBE8C-CCED-4F45-A5D5-0C9845643292}" type="sibTrans" cxnId="{AE45B5B3-B508-4935-889D-A28495DF7061}">
      <dgm:prSet/>
      <dgm:spPr/>
      <dgm:t>
        <a:bodyPr/>
        <a:lstStyle/>
        <a:p>
          <a:endParaRPr lang="en-US"/>
        </a:p>
      </dgm:t>
    </dgm:pt>
    <dgm:pt modelId="{FFFDBBF9-FE92-4298-8B22-99CE26407C15}">
      <dgm:prSet/>
      <dgm:spPr/>
      <dgm:t>
        <a:bodyPr/>
        <a:lstStyle/>
        <a:p>
          <a:pPr>
            <a:defRPr cap="all"/>
          </a:pPr>
          <a:r>
            <a:rPr lang="en-CA"/>
            <a:t>Defense-in-depth is essential for effective security.</a:t>
          </a:r>
          <a:endParaRPr lang="en-US"/>
        </a:p>
      </dgm:t>
    </dgm:pt>
    <dgm:pt modelId="{A41708EF-895E-447D-BC90-FDFE3AEF7F60}" type="parTrans" cxnId="{0104B634-A115-4FEE-9157-88BA49ED9330}">
      <dgm:prSet/>
      <dgm:spPr/>
      <dgm:t>
        <a:bodyPr/>
        <a:lstStyle/>
        <a:p>
          <a:endParaRPr lang="en-US"/>
        </a:p>
      </dgm:t>
    </dgm:pt>
    <dgm:pt modelId="{FA26CC7B-A806-4F3A-A9D9-F7CE3191515F}" type="sibTrans" cxnId="{0104B634-A115-4FEE-9157-88BA49ED9330}">
      <dgm:prSet/>
      <dgm:spPr/>
      <dgm:t>
        <a:bodyPr/>
        <a:lstStyle/>
        <a:p>
          <a:endParaRPr lang="en-US"/>
        </a:p>
      </dgm:t>
    </dgm:pt>
    <dgm:pt modelId="{BE752046-6852-4F63-90F1-56F0D1A23A62}">
      <dgm:prSet/>
      <dgm:spPr/>
      <dgm:t>
        <a:bodyPr/>
        <a:lstStyle/>
        <a:p>
          <a:pPr>
            <a:defRPr cap="all"/>
          </a:pPr>
          <a:r>
            <a:rPr lang="en-CA"/>
            <a:t>Continuous monitoring + hardening significantly reduces attack surface</a:t>
          </a:r>
          <a:endParaRPr lang="en-US"/>
        </a:p>
      </dgm:t>
    </dgm:pt>
    <dgm:pt modelId="{90598937-EBF2-4376-BB0D-CE9DC1F7E9DE}" type="parTrans" cxnId="{4731E48E-88AC-4BF9-955B-386166B998FE}">
      <dgm:prSet/>
      <dgm:spPr/>
      <dgm:t>
        <a:bodyPr/>
        <a:lstStyle/>
        <a:p>
          <a:endParaRPr lang="en-US"/>
        </a:p>
      </dgm:t>
    </dgm:pt>
    <dgm:pt modelId="{323C6BF7-76ED-486E-9E0D-3AD388BDB755}" type="sibTrans" cxnId="{4731E48E-88AC-4BF9-955B-386166B998FE}">
      <dgm:prSet/>
      <dgm:spPr/>
      <dgm:t>
        <a:bodyPr/>
        <a:lstStyle/>
        <a:p>
          <a:endParaRPr lang="en-US"/>
        </a:p>
      </dgm:t>
    </dgm:pt>
    <dgm:pt modelId="{88DA092E-B845-4342-85CE-DA0060B8ABB0}" type="pres">
      <dgm:prSet presAssocID="{120BA4C3-1817-4AD1-AEBF-742B2C556129}" presName="root" presStyleCnt="0">
        <dgm:presLayoutVars>
          <dgm:dir/>
          <dgm:resizeHandles val="exact"/>
        </dgm:presLayoutVars>
      </dgm:prSet>
      <dgm:spPr/>
    </dgm:pt>
    <dgm:pt modelId="{8B259D47-DB91-4F8A-93BA-6F6782443086}" type="pres">
      <dgm:prSet presAssocID="{68325978-B733-4FE6-8824-8FF693074D35}" presName="compNode" presStyleCnt="0"/>
      <dgm:spPr/>
    </dgm:pt>
    <dgm:pt modelId="{37333F10-5702-4D11-A8C7-6C9D86420588}" type="pres">
      <dgm:prSet presAssocID="{68325978-B733-4FE6-8824-8FF693074D35}" presName="iconBgRect" presStyleLbl="bgShp" presStyleIdx="0" presStyleCnt="5"/>
      <dgm:spPr/>
    </dgm:pt>
    <dgm:pt modelId="{FBDDB302-35A4-4E1B-94B2-BFC6AE657623}" type="pres">
      <dgm:prSet presAssocID="{68325978-B733-4FE6-8824-8FF693074D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A977C6D2-6468-4957-B5C0-7EC8C725D2C2}" type="pres">
      <dgm:prSet presAssocID="{68325978-B733-4FE6-8824-8FF693074D35}" presName="spaceRect" presStyleCnt="0"/>
      <dgm:spPr/>
    </dgm:pt>
    <dgm:pt modelId="{2389E999-A4F9-4BBC-A042-AFD69D964A98}" type="pres">
      <dgm:prSet presAssocID="{68325978-B733-4FE6-8824-8FF693074D35}" presName="textRect" presStyleLbl="revTx" presStyleIdx="0" presStyleCnt="5">
        <dgm:presLayoutVars>
          <dgm:chMax val="1"/>
          <dgm:chPref val="1"/>
        </dgm:presLayoutVars>
      </dgm:prSet>
      <dgm:spPr/>
    </dgm:pt>
    <dgm:pt modelId="{15BDBF10-AE65-499A-81DA-A5012C11BD1F}" type="pres">
      <dgm:prSet presAssocID="{A26324C1-A6F1-48D8-82D9-B1B726AD7101}" presName="sibTrans" presStyleCnt="0"/>
      <dgm:spPr/>
    </dgm:pt>
    <dgm:pt modelId="{53788E3B-318A-4D7B-94F7-3C22A6C0CD7F}" type="pres">
      <dgm:prSet presAssocID="{5A3B5115-47C8-469F-A0C7-4902CCBCADD4}" presName="compNode" presStyleCnt="0"/>
      <dgm:spPr/>
    </dgm:pt>
    <dgm:pt modelId="{AF502115-0A76-4857-A40C-175BC0C5D61D}" type="pres">
      <dgm:prSet presAssocID="{5A3B5115-47C8-469F-A0C7-4902CCBCADD4}" presName="iconBgRect" presStyleLbl="bgShp" presStyleIdx="1" presStyleCnt="5"/>
      <dgm:spPr/>
    </dgm:pt>
    <dgm:pt modelId="{B8E543F8-0C54-471C-AB2F-CFDE6BAB8690}" type="pres">
      <dgm:prSet presAssocID="{5A3B5115-47C8-469F-A0C7-4902CCBCADD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5E88511-A4B2-4DBD-A203-3E5C889F7AD3}" type="pres">
      <dgm:prSet presAssocID="{5A3B5115-47C8-469F-A0C7-4902CCBCADD4}" presName="spaceRect" presStyleCnt="0"/>
      <dgm:spPr/>
    </dgm:pt>
    <dgm:pt modelId="{FAC4ECF5-C6A4-40A1-8230-D5747CD1D1E5}" type="pres">
      <dgm:prSet presAssocID="{5A3B5115-47C8-469F-A0C7-4902CCBCADD4}" presName="textRect" presStyleLbl="revTx" presStyleIdx="1" presStyleCnt="5">
        <dgm:presLayoutVars>
          <dgm:chMax val="1"/>
          <dgm:chPref val="1"/>
        </dgm:presLayoutVars>
      </dgm:prSet>
      <dgm:spPr/>
    </dgm:pt>
    <dgm:pt modelId="{BF7F3052-6761-45BC-9E46-9C62FD02D9C0}" type="pres">
      <dgm:prSet presAssocID="{6EC41751-1A9C-4BF1-82FC-ACC615250E1B}" presName="sibTrans" presStyleCnt="0"/>
      <dgm:spPr/>
    </dgm:pt>
    <dgm:pt modelId="{C40C3166-848C-4780-B8E3-8AEFBE646E04}" type="pres">
      <dgm:prSet presAssocID="{ED6E98B4-0713-45AE-96BF-31307491A961}" presName="compNode" presStyleCnt="0"/>
      <dgm:spPr/>
    </dgm:pt>
    <dgm:pt modelId="{FAD9A96E-9D33-4BA7-8558-C9C53DB506B5}" type="pres">
      <dgm:prSet presAssocID="{ED6E98B4-0713-45AE-96BF-31307491A961}" presName="iconBgRect" presStyleLbl="bgShp" presStyleIdx="2" presStyleCnt="5"/>
      <dgm:spPr/>
    </dgm:pt>
    <dgm:pt modelId="{9A7836F4-0287-492F-AE63-BDAACBB0D75F}" type="pres">
      <dgm:prSet presAssocID="{ED6E98B4-0713-45AE-96BF-31307491A9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AB36D0E-19AB-4C4D-AE37-188DF536023B}" type="pres">
      <dgm:prSet presAssocID="{ED6E98B4-0713-45AE-96BF-31307491A961}" presName="spaceRect" presStyleCnt="0"/>
      <dgm:spPr/>
    </dgm:pt>
    <dgm:pt modelId="{698EE420-9C0D-4499-84E2-F5050C5E7F25}" type="pres">
      <dgm:prSet presAssocID="{ED6E98B4-0713-45AE-96BF-31307491A961}" presName="textRect" presStyleLbl="revTx" presStyleIdx="2" presStyleCnt="5">
        <dgm:presLayoutVars>
          <dgm:chMax val="1"/>
          <dgm:chPref val="1"/>
        </dgm:presLayoutVars>
      </dgm:prSet>
      <dgm:spPr/>
    </dgm:pt>
    <dgm:pt modelId="{5CCF3D64-C2A6-4AF7-B2B2-342402E49BA9}" type="pres">
      <dgm:prSet presAssocID="{1FECBE8C-CCED-4F45-A5D5-0C9845643292}" presName="sibTrans" presStyleCnt="0"/>
      <dgm:spPr/>
    </dgm:pt>
    <dgm:pt modelId="{5531EE4D-E8ED-4A0B-9A0C-EE1F3E5CF3D8}" type="pres">
      <dgm:prSet presAssocID="{FFFDBBF9-FE92-4298-8B22-99CE26407C15}" presName="compNode" presStyleCnt="0"/>
      <dgm:spPr/>
    </dgm:pt>
    <dgm:pt modelId="{EAFEAF31-AC73-487B-B7C7-E74B360768CF}" type="pres">
      <dgm:prSet presAssocID="{FFFDBBF9-FE92-4298-8B22-99CE26407C15}" presName="iconBgRect" presStyleLbl="bgShp" presStyleIdx="3" presStyleCnt="5"/>
      <dgm:spPr/>
    </dgm:pt>
    <dgm:pt modelId="{CEEA1E3E-FD54-4A7F-AE0E-33C908E290FA}" type="pres">
      <dgm:prSet presAssocID="{FFFDBBF9-FE92-4298-8B22-99CE26407C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B6DF2CC7-1ADD-4864-83A0-CF15F83D6B40}" type="pres">
      <dgm:prSet presAssocID="{FFFDBBF9-FE92-4298-8B22-99CE26407C15}" presName="spaceRect" presStyleCnt="0"/>
      <dgm:spPr/>
    </dgm:pt>
    <dgm:pt modelId="{62B1C3C8-E41E-45D4-8FF3-4B0CC94F1543}" type="pres">
      <dgm:prSet presAssocID="{FFFDBBF9-FE92-4298-8B22-99CE26407C15}" presName="textRect" presStyleLbl="revTx" presStyleIdx="3" presStyleCnt="5">
        <dgm:presLayoutVars>
          <dgm:chMax val="1"/>
          <dgm:chPref val="1"/>
        </dgm:presLayoutVars>
      </dgm:prSet>
      <dgm:spPr/>
    </dgm:pt>
    <dgm:pt modelId="{BDBF0453-F8F5-42D3-8770-9CAAC174D62C}" type="pres">
      <dgm:prSet presAssocID="{FA26CC7B-A806-4F3A-A9D9-F7CE3191515F}" presName="sibTrans" presStyleCnt="0"/>
      <dgm:spPr/>
    </dgm:pt>
    <dgm:pt modelId="{9E8C8B5F-8DEF-4E60-AA99-B16C28CBA468}" type="pres">
      <dgm:prSet presAssocID="{BE752046-6852-4F63-90F1-56F0D1A23A62}" presName="compNode" presStyleCnt="0"/>
      <dgm:spPr/>
    </dgm:pt>
    <dgm:pt modelId="{7F89466B-1567-46E2-996B-8A37ABB641C8}" type="pres">
      <dgm:prSet presAssocID="{BE752046-6852-4F63-90F1-56F0D1A23A62}" presName="iconBgRect" presStyleLbl="bgShp" presStyleIdx="4" presStyleCnt="5"/>
      <dgm:spPr/>
    </dgm:pt>
    <dgm:pt modelId="{D13FACF5-33D8-4085-AA56-696083B45BCC}" type="pres">
      <dgm:prSet presAssocID="{BE752046-6852-4F63-90F1-56F0D1A23A6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B5F979-2B5D-439C-AD52-39B3F55262C8}" type="pres">
      <dgm:prSet presAssocID="{BE752046-6852-4F63-90F1-56F0D1A23A62}" presName="spaceRect" presStyleCnt="0"/>
      <dgm:spPr/>
    </dgm:pt>
    <dgm:pt modelId="{1E6B403E-B667-4CC2-9239-91BF36C246CB}" type="pres">
      <dgm:prSet presAssocID="{BE752046-6852-4F63-90F1-56F0D1A23A6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1C22E02-E930-4E6B-8774-340BFFE4363D}" type="presOf" srcId="{120BA4C3-1817-4AD1-AEBF-742B2C556129}" destId="{88DA092E-B845-4342-85CE-DA0060B8ABB0}" srcOrd="0" destOrd="0" presId="urn:microsoft.com/office/officeart/2018/5/layout/IconCircleLabelList"/>
    <dgm:cxn modelId="{9DADE731-646C-4F0C-B104-0DF189692DEE}" type="presOf" srcId="{BE752046-6852-4F63-90F1-56F0D1A23A62}" destId="{1E6B403E-B667-4CC2-9239-91BF36C246CB}" srcOrd="0" destOrd="0" presId="urn:microsoft.com/office/officeart/2018/5/layout/IconCircleLabelList"/>
    <dgm:cxn modelId="{0104B634-A115-4FEE-9157-88BA49ED9330}" srcId="{120BA4C3-1817-4AD1-AEBF-742B2C556129}" destId="{FFFDBBF9-FE92-4298-8B22-99CE26407C15}" srcOrd="3" destOrd="0" parTransId="{A41708EF-895E-447D-BC90-FDFE3AEF7F60}" sibTransId="{FA26CC7B-A806-4F3A-A9D9-F7CE3191515F}"/>
    <dgm:cxn modelId="{D3B70564-A68D-4EAA-B633-5916029ABA8F}" srcId="{120BA4C3-1817-4AD1-AEBF-742B2C556129}" destId="{68325978-B733-4FE6-8824-8FF693074D35}" srcOrd="0" destOrd="0" parTransId="{49F55F58-D3E9-4C1E-A012-67349EF4294B}" sibTransId="{A26324C1-A6F1-48D8-82D9-B1B726AD7101}"/>
    <dgm:cxn modelId="{5CB35874-FAB3-4AD8-9B94-FF383C69072A}" type="presOf" srcId="{5A3B5115-47C8-469F-A0C7-4902CCBCADD4}" destId="{FAC4ECF5-C6A4-40A1-8230-D5747CD1D1E5}" srcOrd="0" destOrd="0" presId="urn:microsoft.com/office/officeart/2018/5/layout/IconCircleLabelList"/>
    <dgm:cxn modelId="{4EE25974-A596-43DD-A6D9-FEEE69E4C5E1}" srcId="{120BA4C3-1817-4AD1-AEBF-742B2C556129}" destId="{5A3B5115-47C8-469F-A0C7-4902CCBCADD4}" srcOrd="1" destOrd="0" parTransId="{5A6049B8-0038-4501-9864-10C4EF42E4BA}" sibTransId="{6EC41751-1A9C-4BF1-82FC-ACC615250E1B}"/>
    <dgm:cxn modelId="{DF049185-8638-4E3C-BEA9-6AD1B223B4DB}" type="presOf" srcId="{68325978-B733-4FE6-8824-8FF693074D35}" destId="{2389E999-A4F9-4BBC-A042-AFD69D964A98}" srcOrd="0" destOrd="0" presId="urn:microsoft.com/office/officeart/2018/5/layout/IconCircleLabelList"/>
    <dgm:cxn modelId="{4731E48E-88AC-4BF9-955B-386166B998FE}" srcId="{120BA4C3-1817-4AD1-AEBF-742B2C556129}" destId="{BE752046-6852-4F63-90F1-56F0D1A23A62}" srcOrd="4" destOrd="0" parTransId="{90598937-EBF2-4376-BB0D-CE9DC1F7E9DE}" sibTransId="{323C6BF7-76ED-486E-9E0D-3AD388BDB755}"/>
    <dgm:cxn modelId="{6849429F-F37E-43CC-8760-9811ABD4A6C2}" type="presOf" srcId="{FFFDBBF9-FE92-4298-8B22-99CE26407C15}" destId="{62B1C3C8-E41E-45D4-8FF3-4B0CC94F1543}" srcOrd="0" destOrd="0" presId="urn:microsoft.com/office/officeart/2018/5/layout/IconCircleLabelList"/>
    <dgm:cxn modelId="{AE45B5B3-B508-4935-889D-A28495DF7061}" srcId="{120BA4C3-1817-4AD1-AEBF-742B2C556129}" destId="{ED6E98B4-0713-45AE-96BF-31307491A961}" srcOrd="2" destOrd="0" parTransId="{1C7A9134-76FF-4C45-AD2F-085CE826422A}" sibTransId="{1FECBE8C-CCED-4F45-A5D5-0C9845643292}"/>
    <dgm:cxn modelId="{B67EF1F8-0770-4419-92CA-B787675BFC1C}" type="presOf" srcId="{ED6E98B4-0713-45AE-96BF-31307491A961}" destId="{698EE420-9C0D-4499-84E2-F5050C5E7F25}" srcOrd="0" destOrd="0" presId="urn:microsoft.com/office/officeart/2018/5/layout/IconCircleLabelList"/>
    <dgm:cxn modelId="{87C8855A-6D24-49B1-815A-E68FE52DFAF0}" type="presParOf" srcId="{88DA092E-B845-4342-85CE-DA0060B8ABB0}" destId="{8B259D47-DB91-4F8A-93BA-6F6782443086}" srcOrd="0" destOrd="0" presId="urn:microsoft.com/office/officeart/2018/5/layout/IconCircleLabelList"/>
    <dgm:cxn modelId="{206CD577-00A9-43A1-8C88-004870FB5CE1}" type="presParOf" srcId="{8B259D47-DB91-4F8A-93BA-6F6782443086}" destId="{37333F10-5702-4D11-A8C7-6C9D86420588}" srcOrd="0" destOrd="0" presId="urn:microsoft.com/office/officeart/2018/5/layout/IconCircleLabelList"/>
    <dgm:cxn modelId="{993252F7-DDBA-433A-AB32-6FDC3502FB83}" type="presParOf" srcId="{8B259D47-DB91-4F8A-93BA-6F6782443086}" destId="{FBDDB302-35A4-4E1B-94B2-BFC6AE657623}" srcOrd="1" destOrd="0" presId="urn:microsoft.com/office/officeart/2018/5/layout/IconCircleLabelList"/>
    <dgm:cxn modelId="{B35FE427-35B4-4692-AA75-95EDCA1DB2B3}" type="presParOf" srcId="{8B259D47-DB91-4F8A-93BA-6F6782443086}" destId="{A977C6D2-6468-4957-B5C0-7EC8C725D2C2}" srcOrd="2" destOrd="0" presId="urn:microsoft.com/office/officeart/2018/5/layout/IconCircleLabelList"/>
    <dgm:cxn modelId="{9C4AF6D4-5E3E-43F0-B48D-EAF3C3C627DB}" type="presParOf" srcId="{8B259D47-DB91-4F8A-93BA-6F6782443086}" destId="{2389E999-A4F9-4BBC-A042-AFD69D964A98}" srcOrd="3" destOrd="0" presId="urn:microsoft.com/office/officeart/2018/5/layout/IconCircleLabelList"/>
    <dgm:cxn modelId="{F1B2BB25-1764-4F71-844A-AC6691856502}" type="presParOf" srcId="{88DA092E-B845-4342-85CE-DA0060B8ABB0}" destId="{15BDBF10-AE65-499A-81DA-A5012C11BD1F}" srcOrd="1" destOrd="0" presId="urn:microsoft.com/office/officeart/2018/5/layout/IconCircleLabelList"/>
    <dgm:cxn modelId="{81AE203F-5B78-4B6C-A9EB-24A8A468671D}" type="presParOf" srcId="{88DA092E-B845-4342-85CE-DA0060B8ABB0}" destId="{53788E3B-318A-4D7B-94F7-3C22A6C0CD7F}" srcOrd="2" destOrd="0" presId="urn:microsoft.com/office/officeart/2018/5/layout/IconCircleLabelList"/>
    <dgm:cxn modelId="{350DDBB0-C179-440E-A914-271899FFA17C}" type="presParOf" srcId="{53788E3B-318A-4D7B-94F7-3C22A6C0CD7F}" destId="{AF502115-0A76-4857-A40C-175BC0C5D61D}" srcOrd="0" destOrd="0" presId="urn:microsoft.com/office/officeart/2018/5/layout/IconCircleLabelList"/>
    <dgm:cxn modelId="{4708647E-9E0F-4B61-AD2A-3576D9037561}" type="presParOf" srcId="{53788E3B-318A-4D7B-94F7-3C22A6C0CD7F}" destId="{B8E543F8-0C54-471C-AB2F-CFDE6BAB8690}" srcOrd="1" destOrd="0" presId="urn:microsoft.com/office/officeart/2018/5/layout/IconCircleLabelList"/>
    <dgm:cxn modelId="{AF0678F7-765D-4E5D-BA2A-0BD2CA0CA123}" type="presParOf" srcId="{53788E3B-318A-4D7B-94F7-3C22A6C0CD7F}" destId="{15E88511-A4B2-4DBD-A203-3E5C889F7AD3}" srcOrd="2" destOrd="0" presId="urn:microsoft.com/office/officeart/2018/5/layout/IconCircleLabelList"/>
    <dgm:cxn modelId="{2E37BC5B-1356-4816-BBDB-58CEF802F59B}" type="presParOf" srcId="{53788E3B-318A-4D7B-94F7-3C22A6C0CD7F}" destId="{FAC4ECF5-C6A4-40A1-8230-D5747CD1D1E5}" srcOrd="3" destOrd="0" presId="urn:microsoft.com/office/officeart/2018/5/layout/IconCircleLabelList"/>
    <dgm:cxn modelId="{AB9079D6-761A-4C7D-B5F9-66E42AE86258}" type="presParOf" srcId="{88DA092E-B845-4342-85CE-DA0060B8ABB0}" destId="{BF7F3052-6761-45BC-9E46-9C62FD02D9C0}" srcOrd="3" destOrd="0" presId="urn:microsoft.com/office/officeart/2018/5/layout/IconCircleLabelList"/>
    <dgm:cxn modelId="{80DE6C0E-2C54-4EC8-B672-AEB69BD8DE22}" type="presParOf" srcId="{88DA092E-B845-4342-85CE-DA0060B8ABB0}" destId="{C40C3166-848C-4780-B8E3-8AEFBE646E04}" srcOrd="4" destOrd="0" presId="urn:microsoft.com/office/officeart/2018/5/layout/IconCircleLabelList"/>
    <dgm:cxn modelId="{6E7676FD-691B-48FC-AC33-F17D1946A6A1}" type="presParOf" srcId="{C40C3166-848C-4780-B8E3-8AEFBE646E04}" destId="{FAD9A96E-9D33-4BA7-8558-C9C53DB506B5}" srcOrd="0" destOrd="0" presId="urn:microsoft.com/office/officeart/2018/5/layout/IconCircleLabelList"/>
    <dgm:cxn modelId="{5248227A-B12E-4557-A2E8-A50549AC3F61}" type="presParOf" srcId="{C40C3166-848C-4780-B8E3-8AEFBE646E04}" destId="{9A7836F4-0287-492F-AE63-BDAACBB0D75F}" srcOrd="1" destOrd="0" presId="urn:microsoft.com/office/officeart/2018/5/layout/IconCircleLabelList"/>
    <dgm:cxn modelId="{78188F68-924E-4C1D-B42F-4333F42CB18A}" type="presParOf" srcId="{C40C3166-848C-4780-B8E3-8AEFBE646E04}" destId="{4AB36D0E-19AB-4C4D-AE37-188DF536023B}" srcOrd="2" destOrd="0" presId="urn:microsoft.com/office/officeart/2018/5/layout/IconCircleLabelList"/>
    <dgm:cxn modelId="{B9ED8746-93EF-47C3-A58F-559484B6F8EB}" type="presParOf" srcId="{C40C3166-848C-4780-B8E3-8AEFBE646E04}" destId="{698EE420-9C0D-4499-84E2-F5050C5E7F25}" srcOrd="3" destOrd="0" presId="urn:microsoft.com/office/officeart/2018/5/layout/IconCircleLabelList"/>
    <dgm:cxn modelId="{BA42DFA2-98D8-4082-88CC-DB6ACB52F87B}" type="presParOf" srcId="{88DA092E-B845-4342-85CE-DA0060B8ABB0}" destId="{5CCF3D64-C2A6-4AF7-B2B2-342402E49BA9}" srcOrd="5" destOrd="0" presId="urn:microsoft.com/office/officeart/2018/5/layout/IconCircleLabelList"/>
    <dgm:cxn modelId="{BFB2EAFC-1DD1-4A37-B7D8-4C93546443F2}" type="presParOf" srcId="{88DA092E-B845-4342-85CE-DA0060B8ABB0}" destId="{5531EE4D-E8ED-4A0B-9A0C-EE1F3E5CF3D8}" srcOrd="6" destOrd="0" presId="urn:microsoft.com/office/officeart/2018/5/layout/IconCircleLabelList"/>
    <dgm:cxn modelId="{68716EE5-8676-4A6B-8949-69DB120E2E82}" type="presParOf" srcId="{5531EE4D-E8ED-4A0B-9A0C-EE1F3E5CF3D8}" destId="{EAFEAF31-AC73-487B-B7C7-E74B360768CF}" srcOrd="0" destOrd="0" presId="urn:microsoft.com/office/officeart/2018/5/layout/IconCircleLabelList"/>
    <dgm:cxn modelId="{9AD383E3-31D7-4E33-A62A-7717F9E4AFB7}" type="presParOf" srcId="{5531EE4D-E8ED-4A0B-9A0C-EE1F3E5CF3D8}" destId="{CEEA1E3E-FD54-4A7F-AE0E-33C908E290FA}" srcOrd="1" destOrd="0" presId="urn:microsoft.com/office/officeart/2018/5/layout/IconCircleLabelList"/>
    <dgm:cxn modelId="{F1EC8285-103E-48BC-8892-09EFF5A0B635}" type="presParOf" srcId="{5531EE4D-E8ED-4A0B-9A0C-EE1F3E5CF3D8}" destId="{B6DF2CC7-1ADD-4864-83A0-CF15F83D6B40}" srcOrd="2" destOrd="0" presId="urn:microsoft.com/office/officeart/2018/5/layout/IconCircleLabelList"/>
    <dgm:cxn modelId="{394E6AEA-7220-43DA-8CAC-CEE6BB941485}" type="presParOf" srcId="{5531EE4D-E8ED-4A0B-9A0C-EE1F3E5CF3D8}" destId="{62B1C3C8-E41E-45D4-8FF3-4B0CC94F1543}" srcOrd="3" destOrd="0" presId="urn:microsoft.com/office/officeart/2018/5/layout/IconCircleLabelList"/>
    <dgm:cxn modelId="{1DAC36B4-9358-49A2-802A-C80CAE39440E}" type="presParOf" srcId="{88DA092E-B845-4342-85CE-DA0060B8ABB0}" destId="{BDBF0453-F8F5-42D3-8770-9CAAC174D62C}" srcOrd="7" destOrd="0" presId="urn:microsoft.com/office/officeart/2018/5/layout/IconCircleLabelList"/>
    <dgm:cxn modelId="{CCF170AB-6434-4824-9EDC-3DCDEDF1BC4D}" type="presParOf" srcId="{88DA092E-B845-4342-85CE-DA0060B8ABB0}" destId="{9E8C8B5F-8DEF-4E60-AA99-B16C28CBA468}" srcOrd="8" destOrd="0" presId="urn:microsoft.com/office/officeart/2018/5/layout/IconCircleLabelList"/>
    <dgm:cxn modelId="{29FB8BB8-1056-4775-809B-4D6DD259B909}" type="presParOf" srcId="{9E8C8B5F-8DEF-4E60-AA99-B16C28CBA468}" destId="{7F89466B-1567-46E2-996B-8A37ABB641C8}" srcOrd="0" destOrd="0" presId="urn:microsoft.com/office/officeart/2018/5/layout/IconCircleLabelList"/>
    <dgm:cxn modelId="{476D7972-2A07-4CD0-8157-308A69A668BD}" type="presParOf" srcId="{9E8C8B5F-8DEF-4E60-AA99-B16C28CBA468}" destId="{D13FACF5-33D8-4085-AA56-696083B45BCC}" srcOrd="1" destOrd="0" presId="urn:microsoft.com/office/officeart/2018/5/layout/IconCircleLabelList"/>
    <dgm:cxn modelId="{8A4DDBD9-4C66-4255-BCF6-0CD53495C0C7}" type="presParOf" srcId="{9E8C8B5F-8DEF-4E60-AA99-B16C28CBA468}" destId="{03B5F979-2B5D-439C-AD52-39B3F55262C8}" srcOrd="2" destOrd="0" presId="urn:microsoft.com/office/officeart/2018/5/layout/IconCircleLabelList"/>
    <dgm:cxn modelId="{1CA8A720-73ED-41B5-8C82-077D2323AAB4}" type="presParOf" srcId="{9E8C8B5F-8DEF-4E60-AA99-B16C28CBA468}" destId="{1E6B403E-B667-4CC2-9239-91BF36C246C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5CCC8B-6111-4270-8F38-8C29DA2E38BB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8EC46E8-7184-4483-B7DC-C07BA0B460F1}">
      <dgm:prSet/>
      <dgm:spPr/>
      <dgm:t>
        <a:bodyPr/>
        <a:lstStyle/>
        <a:p>
          <a:r>
            <a:rPr lang="en-US"/>
            <a:t>Project Overview</a:t>
          </a:r>
        </a:p>
      </dgm:t>
    </dgm:pt>
    <dgm:pt modelId="{D0305C6C-209F-457F-9AE5-94A02E0C8034}" type="parTrans" cxnId="{272AE776-6165-4378-9869-33ABBABA1558}">
      <dgm:prSet/>
      <dgm:spPr/>
      <dgm:t>
        <a:bodyPr/>
        <a:lstStyle/>
        <a:p>
          <a:endParaRPr lang="en-US"/>
        </a:p>
      </dgm:t>
    </dgm:pt>
    <dgm:pt modelId="{AE22D92C-C279-49F4-82FD-93CDD3FE4737}" type="sibTrans" cxnId="{272AE776-6165-4378-9869-33ABBABA1558}">
      <dgm:prSet/>
      <dgm:spPr/>
      <dgm:t>
        <a:bodyPr/>
        <a:lstStyle/>
        <a:p>
          <a:endParaRPr lang="en-US"/>
        </a:p>
      </dgm:t>
    </dgm:pt>
    <dgm:pt modelId="{5EBBEA5E-CC0E-48A4-B2BB-0A1439223C3F}">
      <dgm:prSet/>
      <dgm:spPr/>
      <dgm:t>
        <a:bodyPr/>
        <a:lstStyle/>
        <a:p>
          <a:r>
            <a:rPr lang="en-US"/>
            <a:t>Network Architecture</a:t>
          </a:r>
        </a:p>
      </dgm:t>
    </dgm:pt>
    <dgm:pt modelId="{4C5149F6-DD8C-4DBB-A9E8-8EEDC249B9C1}" type="parTrans" cxnId="{B882AC64-3217-4DA7-96B5-A015AFF5EF19}">
      <dgm:prSet/>
      <dgm:spPr/>
      <dgm:t>
        <a:bodyPr/>
        <a:lstStyle/>
        <a:p>
          <a:endParaRPr lang="en-US"/>
        </a:p>
      </dgm:t>
    </dgm:pt>
    <dgm:pt modelId="{75CB7B5B-00FE-4DED-8A13-61B44A90B033}" type="sibTrans" cxnId="{B882AC64-3217-4DA7-96B5-A015AFF5EF19}">
      <dgm:prSet/>
      <dgm:spPr/>
      <dgm:t>
        <a:bodyPr/>
        <a:lstStyle/>
        <a:p>
          <a:endParaRPr lang="en-US"/>
        </a:p>
      </dgm:t>
    </dgm:pt>
    <dgm:pt modelId="{84745A22-3722-44FB-A484-C2B098DB1D5B}">
      <dgm:prSet/>
      <dgm:spPr/>
      <dgm:t>
        <a:bodyPr/>
        <a:lstStyle/>
        <a:p>
          <a:r>
            <a:rPr lang="en-US"/>
            <a:t>Red Team Attack Path</a:t>
          </a:r>
        </a:p>
      </dgm:t>
    </dgm:pt>
    <dgm:pt modelId="{8CBAA825-5E5D-45F1-9E10-EA780D4D05E0}" type="parTrans" cxnId="{18C2921A-520C-42B7-AA62-6782DD5FF11C}">
      <dgm:prSet/>
      <dgm:spPr/>
      <dgm:t>
        <a:bodyPr/>
        <a:lstStyle/>
        <a:p>
          <a:endParaRPr lang="en-US"/>
        </a:p>
      </dgm:t>
    </dgm:pt>
    <dgm:pt modelId="{16E1DA18-ED82-4CBD-A5B2-4613F3BD7F6B}" type="sibTrans" cxnId="{18C2921A-520C-42B7-AA62-6782DD5FF11C}">
      <dgm:prSet/>
      <dgm:spPr/>
      <dgm:t>
        <a:bodyPr/>
        <a:lstStyle/>
        <a:p>
          <a:endParaRPr lang="en-US"/>
        </a:p>
      </dgm:t>
    </dgm:pt>
    <dgm:pt modelId="{8FEC4FA0-4B5F-4F7D-BE84-60D923AE4002}">
      <dgm:prSet/>
      <dgm:spPr/>
      <dgm:t>
        <a:bodyPr/>
        <a:lstStyle/>
        <a:p>
          <a:r>
            <a:rPr lang="en-US"/>
            <a:t>Blue Team Detection &amp; Monitoring</a:t>
          </a:r>
        </a:p>
      </dgm:t>
    </dgm:pt>
    <dgm:pt modelId="{65D05986-DE50-461F-8AB8-C86420233839}" type="parTrans" cxnId="{06D745F5-1451-429A-8FCE-1BBD699968EF}">
      <dgm:prSet/>
      <dgm:spPr/>
      <dgm:t>
        <a:bodyPr/>
        <a:lstStyle/>
        <a:p>
          <a:endParaRPr lang="en-US"/>
        </a:p>
      </dgm:t>
    </dgm:pt>
    <dgm:pt modelId="{51B8DC37-E068-49BF-93D8-4F7D747002E4}" type="sibTrans" cxnId="{06D745F5-1451-429A-8FCE-1BBD699968EF}">
      <dgm:prSet/>
      <dgm:spPr/>
      <dgm:t>
        <a:bodyPr/>
        <a:lstStyle/>
        <a:p>
          <a:endParaRPr lang="en-US"/>
        </a:p>
      </dgm:t>
    </dgm:pt>
    <dgm:pt modelId="{E8F51DDF-CE79-4C8D-B1E6-E55CC8297258}">
      <dgm:prSet/>
      <dgm:spPr/>
      <dgm:t>
        <a:bodyPr/>
        <a:lstStyle/>
        <a:p>
          <a:r>
            <a:rPr lang="en-US"/>
            <a:t>Blue Team Hardening (Screenshots included)</a:t>
          </a:r>
        </a:p>
      </dgm:t>
    </dgm:pt>
    <dgm:pt modelId="{1DFD4948-B9DA-4906-A949-6D112E09A635}" type="parTrans" cxnId="{3665457F-A7AF-47EA-8C20-9D4EA5F192CA}">
      <dgm:prSet/>
      <dgm:spPr/>
      <dgm:t>
        <a:bodyPr/>
        <a:lstStyle/>
        <a:p>
          <a:endParaRPr lang="en-US"/>
        </a:p>
      </dgm:t>
    </dgm:pt>
    <dgm:pt modelId="{4B4DEA6F-6E54-4F4D-94C1-BAB7FE3C6DD8}" type="sibTrans" cxnId="{3665457F-A7AF-47EA-8C20-9D4EA5F192CA}">
      <dgm:prSet/>
      <dgm:spPr/>
      <dgm:t>
        <a:bodyPr/>
        <a:lstStyle/>
        <a:p>
          <a:endParaRPr lang="en-US"/>
        </a:p>
      </dgm:t>
    </dgm:pt>
    <dgm:pt modelId="{DD62E8B2-464C-42F6-9191-9E39D30C2593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8A450A25-18F8-42C6-AC3B-C8ACCA796EB5}" type="parTrans" cxnId="{4FC17DC2-356F-4109-A16C-F3E5FCFE1856}">
      <dgm:prSet/>
      <dgm:spPr/>
      <dgm:t>
        <a:bodyPr/>
        <a:lstStyle/>
        <a:p>
          <a:endParaRPr lang="en-US"/>
        </a:p>
      </dgm:t>
    </dgm:pt>
    <dgm:pt modelId="{F30689A4-9CC2-485B-811F-625601E09956}" type="sibTrans" cxnId="{4FC17DC2-356F-4109-A16C-F3E5FCFE1856}">
      <dgm:prSet/>
      <dgm:spPr/>
      <dgm:t>
        <a:bodyPr/>
        <a:lstStyle/>
        <a:p>
          <a:endParaRPr lang="en-US"/>
        </a:p>
      </dgm:t>
    </dgm:pt>
    <dgm:pt modelId="{09546774-741F-4DEE-9B64-64913A6A1B9F}">
      <dgm:prSet/>
      <dgm:spPr/>
      <dgm:t>
        <a:bodyPr/>
        <a:lstStyle/>
        <a:p>
          <a:r>
            <a:rPr lang="en-US"/>
            <a:t>Lessons Learned</a:t>
          </a:r>
        </a:p>
      </dgm:t>
    </dgm:pt>
    <dgm:pt modelId="{9F9E86A8-371C-4297-8682-CBBF5EC60492}" type="parTrans" cxnId="{A4F2FD72-4F17-4265-8A8C-BD84FA9B323F}">
      <dgm:prSet/>
      <dgm:spPr/>
      <dgm:t>
        <a:bodyPr/>
        <a:lstStyle/>
        <a:p>
          <a:endParaRPr lang="en-US"/>
        </a:p>
      </dgm:t>
    </dgm:pt>
    <dgm:pt modelId="{C0602C7A-438B-4AF4-8DE9-8FCD17E8ABA2}" type="sibTrans" cxnId="{A4F2FD72-4F17-4265-8A8C-BD84FA9B323F}">
      <dgm:prSet/>
      <dgm:spPr/>
      <dgm:t>
        <a:bodyPr/>
        <a:lstStyle/>
        <a:p>
          <a:endParaRPr lang="en-US"/>
        </a:p>
      </dgm:t>
    </dgm:pt>
    <dgm:pt modelId="{4ACD56C3-EC60-4A4C-9FE6-F1FBDF9D5E98}">
      <dgm:prSet/>
      <dgm:spPr/>
      <dgm:t>
        <a:bodyPr/>
        <a:lstStyle/>
        <a:p>
          <a:r>
            <a:rPr lang="en-US"/>
            <a:t>Q&amp;A</a:t>
          </a:r>
        </a:p>
      </dgm:t>
    </dgm:pt>
    <dgm:pt modelId="{7C354C2A-509D-4BE4-8372-2C9142AC779A}" type="parTrans" cxnId="{96C0CDCA-635B-4CD7-8A08-1FA8EAB0E340}">
      <dgm:prSet/>
      <dgm:spPr/>
      <dgm:t>
        <a:bodyPr/>
        <a:lstStyle/>
        <a:p>
          <a:endParaRPr lang="en-US"/>
        </a:p>
      </dgm:t>
    </dgm:pt>
    <dgm:pt modelId="{55C7AC10-8AA1-45CB-8367-06BE7E312E6B}" type="sibTrans" cxnId="{96C0CDCA-635B-4CD7-8A08-1FA8EAB0E340}">
      <dgm:prSet/>
      <dgm:spPr/>
      <dgm:t>
        <a:bodyPr/>
        <a:lstStyle/>
        <a:p>
          <a:endParaRPr lang="en-US"/>
        </a:p>
      </dgm:t>
    </dgm:pt>
    <dgm:pt modelId="{3B697958-116F-46B5-80B1-E8C508F7B6F3}" type="pres">
      <dgm:prSet presAssocID="{765CCC8B-6111-4270-8F38-8C29DA2E38BB}" presName="Name0" presStyleCnt="0">
        <dgm:presLayoutVars>
          <dgm:dir/>
          <dgm:resizeHandles val="exact"/>
        </dgm:presLayoutVars>
      </dgm:prSet>
      <dgm:spPr/>
    </dgm:pt>
    <dgm:pt modelId="{C1411F51-BD1C-40F3-BCC5-A303436371E6}" type="pres">
      <dgm:prSet presAssocID="{38EC46E8-7184-4483-B7DC-C07BA0B460F1}" presName="node" presStyleLbl="node1" presStyleIdx="0" presStyleCnt="8">
        <dgm:presLayoutVars>
          <dgm:bulletEnabled val="1"/>
        </dgm:presLayoutVars>
      </dgm:prSet>
      <dgm:spPr/>
    </dgm:pt>
    <dgm:pt modelId="{46958D36-5D2A-47B8-8CCD-2F16490FF8A1}" type="pres">
      <dgm:prSet presAssocID="{AE22D92C-C279-49F4-82FD-93CDD3FE4737}" presName="sibTrans" presStyleLbl="sibTrans1D1" presStyleIdx="0" presStyleCnt="7"/>
      <dgm:spPr/>
    </dgm:pt>
    <dgm:pt modelId="{CAD73D61-15CD-4D85-BB21-F17458E1AA08}" type="pres">
      <dgm:prSet presAssocID="{AE22D92C-C279-49F4-82FD-93CDD3FE4737}" presName="connectorText" presStyleLbl="sibTrans1D1" presStyleIdx="0" presStyleCnt="7"/>
      <dgm:spPr/>
    </dgm:pt>
    <dgm:pt modelId="{0EE64206-9B17-4657-A2AE-264779750FFF}" type="pres">
      <dgm:prSet presAssocID="{5EBBEA5E-CC0E-48A4-B2BB-0A1439223C3F}" presName="node" presStyleLbl="node1" presStyleIdx="1" presStyleCnt="8">
        <dgm:presLayoutVars>
          <dgm:bulletEnabled val="1"/>
        </dgm:presLayoutVars>
      </dgm:prSet>
      <dgm:spPr/>
    </dgm:pt>
    <dgm:pt modelId="{A3B6BE7B-7BD6-4CA7-8DEB-27F6A9E6ACDB}" type="pres">
      <dgm:prSet presAssocID="{75CB7B5B-00FE-4DED-8A13-61B44A90B033}" presName="sibTrans" presStyleLbl="sibTrans1D1" presStyleIdx="1" presStyleCnt="7"/>
      <dgm:spPr/>
    </dgm:pt>
    <dgm:pt modelId="{AEFA6607-C778-42FF-B287-4D0CE2776D4A}" type="pres">
      <dgm:prSet presAssocID="{75CB7B5B-00FE-4DED-8A13-61B44A90B033}" presName="connectorText" presStyleLbl="sibTrans1D1" presStyleIdx="1" presStyleCnt="7"/>
      <dgm:spPr/>
    </dgm:pt>
    <dgm:pt modelId="{04D6C4C5-7037-4D29-AE13-2B7CFD54DCB6}" type="pres">
      <dgm:prSet presAssocID="{84745A22-3722-44FB-A484-C2B098DB1D5B}" presName="node" presStyleLbl="node1" presStyleIdx="2" presStyleCnt="8">
        <dgm:presLayoutVars>
          <dgm:bulletEnabled val="1"/>
        </dgm:presLayoutVars>
      </dgm:prSet>
      <dgm:spPr/>
    </dgm:pt>
    <dgm:pt modelId="{4A077EB7-9E44-47AB-8755-04800FE94972}" type="pres">
      <dgm:prSet presAssocID="{16E1DA18-ED82-4CBD-A5B2-4613F3BD7F6B}" presName="sibTrans" presStyleLbl="sibTrans1D1" presStyleIdx="2" presStyleCnt="7"/>
      <dgm:spPr/>
    </dgm:pt>
    <dgm:pt modelId="{EB1E87F4-E503-4D05-BCC7-DE19F8DE883B}" type="pres">
      <dgm:prSet presAssocID="{16E1DA18-ED82-4CBD-A5B2-4613F3BD7F6B}" presName="connectorText" presStyleLbl="sibTrans1D1" presStyleIdx="2" presStyleCnt="7"/>
      <dgm:spPr/>
    </dgm:pt>
    <dgm:pt modelId="{DFFE0F73-9EE7-4789-9A01-FDEF471EA3FC}" type="pres">
      <dgm:prSet presAssocID="{8FEC4FA0-4B5F-4F7D-BE84-60D923AE4002}" presName="node" presStyleLbl="node1" presStyleIdx="3" presStyleCnt="8">
        <dgm:presLayoutVars>
          <dgm:bulletEnabled val="1"/>
        </dgm:presLayoutVars>
      </dgm:prSet>
      <dgm:spPr/>
    </dgm:pt>
    <dgm:pt modelId="{555351FA-0DE9-4195-BDC3-534358A123FD}" type="pres">
      <dgm:prSet presAssocID="{51B8DC37-E068-49BF-93D8-4F7D747002E4}" presName="sibTrans" presStyleLbl="sibTrans1D1" presStyleIdx="3" presStyleCnt="7"/>
      <dgm:spPr/>
    </dgm:pt>
    <dgm:pt modelId="{C98EAE67-FE27-454E-8C41-2632D22DEF6B}" type="pres">
      <dgm:prSet presAssocID="{51B8DC37-E068-49BF-93D8-4F7D747002E4}" presName="connectorText" presStyleLbl="sibTrans1D1" presStyleIdx="3" presStyleCnt="7"/>
      <dgm:spPr/>
    </dgm:pt>
    <dgm:pt modelId="{2F2286BF-65C3-42E8-BAB9-F6980DE7B884}" type="pres">
      <dgm:prSet presAssocID="{E8F51DDF-CE79-4C8D-B1E6-E55CC8297258}" presName="node" presStyleLbl="node1" presStyleIdx="4" presStyleCnt="8">
        <dgm:presLayoutVars>
          <dgm:bulletEnabled val="1"/>
        </dgm:presLayoutVars>
      </dgm:prSet>
      <dgm:spPr/>
    </dgm:pt>
    <dgm:pt modelId="{26486CAD-E211-4731-87E1-E26D9F598066}" type="pres">
      <dgm:prSet presAssocID="{4B4DEA6F-6E54-4F4D-94C1-BAB7FE3C6DD8}" presName="sibTrans" presStyleLbl="sibTrans1D1" presStyleIdx="4" presStyleCnt="7"/>
      <dgm:spPr/>
    </dgm:pt>
    <dgm:pt modelId="{F1C4B9D7-5644-45CF-9870-4A6D2E3D6DD9}" type="pres">
      <dgm:prSet presAssocID="{4B4DEA6F-6E54-4F4D-94C1-BAB7FE3C6DD8}" presName="connectorText" presStyleLbl="sibTrans1D1" presStyleIdx="4" presStyleCnt="7"/>
      <dgm:spPr/>
    </dgm:pt>
    <dgm:pt modelId="{B15E71FD-0275-4449-BDBD-EFD6775349E2}" type="pres">
      <dgm:prSet presAssocID="{DD62E8B2-464C-42F6-9191-9E39D30C2593}" presName="node" presStyleLbl="node1" presStyleIdx="5" presStyleCnt="8">
        <dgm:presLayoutVars>
          <dgm:bulletEnabled val="1"/>
        </dgm:presLayoutVars>
      </dgm:prSet>
      <dgm:spPr/>
    </dgm:pt>
    <dgm:pt modelId="{517CCBDA-AE0E-422D-B044-32C9964A1AFF}" type="pres">
      <dgm:prSet presAssocID="{F30689A4-9CC2-485B-811F-625601E09956}" presName="sibTrans" presStyleLbl="sibTrans1D1" presStyleIdx="5" presStyleCnt="7"/>
      <dgm:spPr/>
    </dgm:pt>
    <dgm:pt modelId="{F20DB61A-C723-4036-94C3-F1023983A34B}" type="pres">
      <dgm:prSet presAssocID="{F30689A4-9CC2-485B-811F-625601E09956}" presName="connectorText" presStyleLbl="sibTrans1D1" presStyleIdx="5" presStyleCnt="7"/>
      <dgm:spPr/>
    </dgm:pt>
    <dgm:pt modelId="{E279C9ED-CAF4-49B1-AEA2-82F5205FFA62}" type="pres">
      <dgm:prSet presAssocID="{09546774-741F-4DEE-9B64-64913A6A1B9F}" presName="node" presStyleLbl="node1" presStyleIdx="6" presStyleCnt="8">
        <dgm:presLayoutVars>
          <dgm:bulletEnabled val="1"/>
        </dgm:presLayoutVars>
      </dgm:prSet>
      <dgm:spPr/>
    </dgm:pt>
    <dgm:pt modelId="{F6F3A02B-D3D6-453F-B705-2AB1D9D6E6AB}" type="pres">
      <dgm:prSet presAssocID="{C0602C7A-438B-4AF4-8DE9-8FCD17E8ABA2}" presName="sibTrans" presStyleLbl="sibTrans1D1" presStyleIdx="6" presStyleCnt="7"/>
      <dgm:spPr/>
    </dgm:pt>
    <dgm:pt modelId="{56363C29-CDEE-4BF5-A902-6AC9C9624A31}" type="pres">
      <dgm:prSet presAssocID="{C0602C7A-438B-4AF4-8DE9-8FCD17E8ABA2}" presName="connectorText" presStyleLbl="sibTrans1D1" presStyleIdx="6" presStyleCnt="7"/>
      <dgm:spPr/>
    </dgm:pt>
    <dgm:pt modelId="{F954E6D1-AC92-4817-8F0A-045AFEB90DF2}" type="pres">
      <dgm:prSet presAssocID="{4ACD56C3-EC60-4A4C-9FE6-F1FBDF9D5E98}" presName="node" presStyleLbl="node1" presStyleIdx="7" presStyleCnt="8">
        <dgm:presLayoutVars>
          <dgm:bulletEnabled val="1"/>
        </dgm:presLayoutVars>
      </dgm:prSet>
      <dgm:spPr/>
    </dgm:pt>
  </dgm:ptLst>
  <dgm:cxnLst>
    <dgm:cxn modelId="{BB11B604-100D-4517-B28D-0F2E68C3B5BE}" type="presOf" srcId="{75CB7B5B-00FE-4DED-8A13-61B44A90B033}" destId="{AEFA6607-C778-42FF-B287-4D0CE2776D4A}" srcOrd="1" destOrd="0" presId="urn:microsoft.com/office/officeart/2016/7/layout/RepeatingBendingProcessNew"/>
    <dgm:cxn modelId="{ACF8140E-DA61-427B-B18C-E2F0BD9DE77C}" type="presOf" srcId="{F30689A4-9CC2-485B-811F-625601E09956}" destId="{517CCBDA-AE0E-422D-B044-32C9964A1AFF}" srcOrd="0" destOrd="0" presId="urn:microsoft.com/office/officeart/2016/7/layout/RepeatingBendingProcessNew"/>
    <dgm:cxn modelId="{18C2921A-520C-42B7-AA62-6782DD5FF11C}" srcId="{765CCC8B-6111-4270-8F38-8C29DA2E38BB}" destId="{84745A22-3722-44FB-A484-C2B098DB1D5B}" srcOrd="2" destOrd="0" parTransId="{8CBAA825-5E5D-45F1-9E10-EA780D4D05E0}" sibTransId="{16E1DA18-ED82-4CBD-A5B2-4613F3BD7F6B}"/>
    <dgm:cxn modelId="{9F68D41A-5A36-451E-BDBC-7EA1B070FF4C}" type="presOf" srcId="{AE22D92C-C279-49F4-82FD-93CDD3FE4737}" destId="{CAD73D61-15CD-4D85-BB21-F17458E1AA08}" srcOrd="1" destOrd="0" presId="urn:microsoft.com/office/officeart/2016/7/layout/RepeatingBendingProcessNew"/>
    <dgm:cxn modelId="{C16C921C-B4A4-4CA7-9DBE-48F6D928A166}" type="presOf" srcId="{16E1DA18-ED82-4CBD-A5B2-4613F3BD7F6B}" destId="{4A077EB7-9E44-47AB-8755-04800FE94972}" srcOrd="0" destOrd="0" presId="urn:microsoft.com/office/officeart/2016/7/layout/RepeatingBendingProcessNew"/>
    <dgm:cxn modelId="{D86A9C1E-C227-4FF3-8ABF-6327B11E1F73}" type="presOf" srcId="{C0602C7A-438B-4AF4-8DE9-8FCD17E8ABA2}" destId="{56363C29-CDEE-4BF5-A902-6AC9C9624A31}" srcOrd="1" destOrd="0" presId="urn:microsoft.com/office/officeart/2016/7/layout/RepeatingBendingProcessNew"/>
    <dgm:cxn modelId="{C4A1AA5C-5B5D-4066-B3E6-CA0CBAC3F96E}" type="presOf" srcId="{51B8DC37-E068-49BF-93D8-4F7D747002E4}" destId="{555351FA-0DE9-4195-BDC3-534358A123FD}" srcOrd="0" destOrd="0" presId="urn:microsoft.com/office/officeart/2016/7/layout/RepeatingBendingProcessNew"/>
    <dgm:cxn modelId="{B882AC64-3217-4DA7-96B5-A015AFF5EF19}" srcId="{765CCC8B-6111-4270-8F38-8C29DA2E38BB}" destId="{5EBBEA5E-CC0E-48A4-B2BB-0A1439223C3F}" srcOrd="1" destOrd="0" parTransId="{4C5149F6-DD8C-4DBB-A9E8-8EEDC249B9C1}" sibTransId="{75CB7B5B-00FE-4DED-8A13-61B44A90B033}"/>
    <dgm:cxn modelId="{29709D4A-7B67-4C06-9F24-A267097121DF}" type="presOf" srcId="{DD62E8B2-464C-42F6-9191-9E39D30C2593}" destId="{B15E71FD-0275-4449-BDBD-EFD6775349E2}" srcOrd="0" destOrd="0" presId="urn:microsoft.com/office/officeart/2016/7/layout/RepeatingBendingProcessNew"/>
    <dgm:cxn modelId="{3D5CDB4D-EE9F-422E-8FCC-45EC5CFDE583}" type="presOf" srcId="{5EBBEA5E-CC0E-48A4-B2BB-0A1439223C3F}" destId="{0EE64206-9B17-4657-A2AE-264779750FFF}" srcOrd="0" destOrd="0" presId="urn:microsoft.com/office/officeart/2016/7/layout/RepeatingBendingProcessNew"/>
    <dgm:cxn modelId="{A4F2FD72-4F17-4265-8A8C-BD84FA9B323F}" srcId="{765CCC8B-6111-4270-8F38-8C29DA2E38BB}" destId="{09546774-741F-4DEE-9B64-64913A6A1B9F}" srcOrd="6" destOrd="0" parTransId="{9F9E86A8-371C-4297-8682-CBBF5EC60492}" sibTransId="{C0602C7A-438B-4AF4-8DE9-8FCD17E8ABA2}"/>
    <dgm:cxn modelId="{272AE776-6165-4378-9869-33ABBABA1558}" srcId="{765CCC8B-6111-4270-8F38-8C29DA2E38BB}" destId="{38EC46E8-7184-4483-B7DC-C07BA0B460F1}" srcOrd="0" destOrd="0" parTransId="{D0305C6C-209F-457F-9AE5-94A02E0C8034}" sibTransId="{AE22D92C-C279-49F4-82FD-93CDD3FE4737}"/>
    <dgm:cxn modelId="{0B77E879-35AC-4E06-8E3E-EEA1BCB5D220}" type="presOf" srcId="{75CB7B5B-00FE-4DED-8A13-61B44A90B033}" destId="{A3B6BE7B-7BD6-4CA7-8DEB-27F6A9E6ACDB}" srcOrd="0" destOrd="0" presId="urn:microsoft.com/office/officeart/2016/7/layout/RepeatingBendingProcessNew"/>
    <dgm:cxn modelId="{20E9635A-9EE3-4C6D-A04C-DDC97E1C4E52}" type="presOf" srcId="{4B4DEA6F-6E54-4F4D-94C1-BAB7FE3C6DD8}" destId="{26486CAD-E211-4731-87E1-E26D9F598066}" srcOrd="0" destOrd="0" presId="urn:microsoft.com/office/officeart/2016/7/layout/RepeatingBendingProcessNew"/>
    <dgm:cxn modelId="{3665457F-A7AF-47EA-8C20-9D4EA5F192CA}" srcId="{765CCC8B-6111-4270-8F38-8C29DA2E38BB}" destId="{E8F51DDF-CE79-4C8D-B1E6-E55CC8297258}" srcOrd="4" destOrd="0" parTransId="{1DFD4948-B9DA-4906-A949-6D112E09A635}" sibTransId="{4B4DEA6F-6E54-4F4D-94C1-BAB7FE3C6DD8}"/>
    <dgm:cxn modelId="{154CAF82-8DE7-41E9-B30F-D047289AA54B}" type="presOf" srcId="{38EC46E8-7184-4483-B7DC-C07BA0B460F1}" destId="{C1411F51-BD1C-40F3-BCC5-A303436371E6}" srcOrd="0" destOrd="0" presId="urn:microsoft.com/office/officeart/2016/7/layout/RepeatingBendingProcessNew"/>
    <dgm:cxn modelId="{3EE97297-A7C1-4B4C-B876-E7CC8895F137}" type="presOf" srcId="{765CCC8B-6111-4270-8F38-8C29DA2E38BB}" destId="{3B697958-116F-46B5-80B1-E8C508F7B6F3}" srcOrd="0" destOrd="0" presId="urn:microsoft.com/office/officeart/2016/7/layout/RepeatingBendingProcessNew"/>
    <dgm:cxn modelId="{F5510C9F-982C-4F1D-8512-10EE81C50D97}" type="presOf" srcId="{16E1DA18-ED82-4CBD-A5B2-4613F3BD7F6B}" destId="{EB1E87F4-E503-4D05-BCC7-DE19F8DE883B}" srcOrd="1" destOrd="0" presId="urn:microsoft.com/office/officeart/2016/7/layout/RepeatingBendingProcessNew"/>
    <dgm:cxn modelId="{B01BB8A0-9A38-4663-9EEA-AC964B2D65D0}" type="presOf" srcId="{4B4DEA6F-6E54-4F4D-94C1-BAB7FE3C6DD8}" destId="{F1C4B9D7-5644-45CF-9870-4A6D2E3D6DD9}" srcOrd="1" destOrd="0" presId="urn:microsoft.com/office/officeart/2016/7/layout/RepeatingBendingProcessNew"/>
    <dgm:cxn modelId="{FA29A8A7-F7D0-49A6-9493-2DF3E8146A49}" type="presOf" srcId="{E8F51DDF-CE79-4C8D-B1E6-E55CC8297258}" destId="{2F2286BF-65C3-42E8-BAB9-F6980DE7B884}" srcOrd="0" destOrd="0" presId="urn:microsoft.com/office/officeart/2016/7/layout/RepeatingBendingProcessNew"/>
    <dgm:cxn modelId="{3B47C6AA-4850-4168-A973-E5C33A91D778}" type="presOf" srcId="{84745A22-3722-44FB-A484-C2B098DB1D5B}" destId="{04D6C4C5-7037-4D29-AE13-2B7CFD54DCB6}" srcOrd="0" destOrd="0" presId="urn:microsoft.com/office/officeart/2016/7/layout/RepeatingBendingProcessNew"/>
    <dgm:cxn modelId="{FB819AAF-3FEF-4C2D-953A-1A443D06803F}" type="presOf" srcId="{F30689A4-9CC2-485B-811F-625601E09956}" destId="{F20DB61A-C723-4036-94C3-F1023983A34B}" srcOrd="1" destOrd="0" presId="urn:microsoft.com/office/officeart/2016/7/layout/RepeatingBendingProcessNew"/>
    <dgm:cxn modelId="{4FC17DC2-356F-4109-A16C-F3E5FCFE1856}" srcId="{765CCC8B-6111-4270-8F38-8C29DA2E38BB}" destId="{DD62E8B2-464C-42F6-9191-9E39D30C2593}" srcOrd="5" destOrd="0" parTransId="{8A450A25-18F8-42C6-AC3B-C8ACCA796EB5}" sibTransId="{F30689A4-9CC2-485B-811F-625601E09956}"/>
    <dgm:cxn modelId="{96C0CDCA-635B-4CD7-8A08-1FA8EAB0E340}" srcId="{765CCC8B-6111-4270-8F38-8C29DA2E38BB}" destId="{4ACD56C3-EC60-4A4C-9FE6-F1FBDF9D5E98}" srcOrd="7" destOrd="0" parTransId="{7C354C2A-509D-4BE4-8372-2C9142AC779A}" sibTransId="{55C7AC10-8AA1-45CB-8367-06BE7E312E6B}"/>
    <dgm:cxn modelId="{7264FCD3-7D4E-438B-BB5C-66E01DB37B28}" type="presOf" srcId="{51B8DC37-E068-49BF-93D8-4F7D747002E4}" destId="{C98EAE67-FE27-454E-8C41-2632D22DEF6B}" srcOrd="1" destOrd="0" presId="urn:microsoft.com/office/officeart/2016/7/layout/RepeatingBendingProcessNew"/>
    <dgm:cxn modelId="{BB56ECDA-9C56-454B-BECB-0D0CF8433078}" type="presOf" srcId="{C0602C7A-438B-4AF4-8DE9-8FCD17E8ABA2}" destId="{F6F3A02B-D3D6-453F-B705-2AB1D9D6E6AB}" srcOrd="0" destOrd="0" presId="urn:microsoft.com/office/officeart/2016/7/layout/RepeatingBendingProcessNew"/>
    <dgm:cxn modelId="{5015F3E0-7DEE-42A9-B3E3-7668F99D0868}" type="presOf" srcId="{8FEC4FA0-4B5F-4F7D-BE84-60D923AE4002}" destId="{DFFE0F73-9EE7-4789-9A01-FDEF471EA3FC}" srcOrd="0" destOrd="0" presId="urn:microsoft.com/office/officeart/2016/7/layout/RepeatingBendingProcessNew"/>
    <dgm:cxn modelId="{FD17E0E6-08E1-4F55-8742-6A9D0ADFB67D}" type="presOf" srcId="{09546774-741F-4DEE-9B64-64913A6A1B9F}" destId="{E279C9ED-CAF4-49B1-AEA2-82F5205FFA62}" srcOrd="0" destOrd="0" presId="urn:microsoft.com/office/officeart/2016/7/layout/RepeatingBendingProcessNew"/>
    <dgm:cxn modelId="{9EE3C3ED-15DB-4D02-92B8-FE4FF9F13691}" type="presOf" srcId="{AE22D92C-C279-49F4-82FD-93CDD3FE4737}" destId="{46958D36-5D2A-47B8-8CCD-2F16490FF8A1}" srcOrd="0" destOrd="0" presId="urn:microsoft.com/office/officeart/2016/7/layout/RepeatingBendingProcessNew"/>
    <dgm:cxn modelId="{06D745F5-1451-429A-8FCE-1BBD699968EF}" srcId="{765CCC8B-6111-4270-8F38-8C29DA2E38BB}" destId="{8FEC4FA0-4B5F-4F7D-BE84-60D923AE4002}" srcOrd="3" destOrd="0" parTransId="{65D05986-DE50-461F-8AB8-C86420233839}" sibTransId="{51B8DC37-E068-49BF-93D8-4F7D747002E4}"/>
    <dgm:cxn modelId="{6A9481F5-1CA7-4A6A-A5ED-69F923697C74}" type="presOf" srcId="{4ACD56C3-EC60-4A4C-9FE6-F1FBDF9D5E98}" destId="{F954E6D1-AC92-4817-8F0A-045AFEB90DF2}" srcOrd="0" destOrd="0" presId="urn:microsoft.com/office/officeart/2016/7/layout/RepeatingBendingProcessNew"/>
    <dgm:cxn modelId="{50CE8D70-6441-4340-9143-054FC3EDB740}" type="presParOf" srcId="{3B697958-116F-46B5-80B1-E8C508F7B6F3}" destId="{C1411F51-BD1C-40F3-BCC5-A303436371E6}" srcOrd="0" destOrd="0" presId="urn:microsoft.com/office/officeart/2016/7/layout/RepeatingBendingProcessNew"/>
    <dgm:cxn modelId="{B314BF22-C152-47A7-A29A-98A6818F3143}" type="presParOf" srcId="{3B697958-116F-46B5-80B1-E8C508F7B6F3}" destId="{46958D36-5D2A-47B8-8CCD-2F16490FF8A1}" srcOrd="1" destOrd="0" presId="urn:microsoft.com/office/officeart/2016/7/layout/RepeatingBendingProcessNew"/>
    <dgm:cxn modelId="{14E5A6D1-E09E-4024-A17D-884BE96BD67D}" type="presParOf" srcId="{46958D36-5D2A-47B8-8CCD-2F16490FF8A1}" destId="{CAD73D61-15CD-4D85-BB21-F17458E1AA08}" srcOrd="0" destOrd="0" presId="urn:microsoft.com/office/officeart/2016/7/layout/RepeatingBendingProcessNew"/>
    <dgm:cxn modelId="{A76EE779-3782-4272-A770-91E0DCB68050}" type="presParOf" srcId="{3B697958-116F-46B5-80B1-E8C508F7B6F3}" destId="{0EE64206-9B17-4657-A2AE-264779750FFF}" srcOrd="2" destOrd="0" presId="urn:microsoft.com/office/officeart/2016/7/layout/RepeatingBendingProcessNew"/>
    <dgm:cxn modelId="{34163866-AA95-4319-8D9B-4CB4B634399C}" type="presParOf" srcId="{3B697958-116F-46B5-80B1-E8C508F7B6F3}" destId="{A3B6BE7B-7BD6-4CA7-8DEB-27F6A9E6ACDB}" srcOrd="3" destOrd="0" presId="urn:microsoft.com/office/officeart/2016/7/layout/RepeatingBendingProcessNew"/>
    <dgm:cxn modelId="{5F60507C-D188-4C60-ABBF-6644DAECC2FB}" type="presParOf" srcId="{A3B6BE7B-7BD6-4CA7-8DEB-27F6A9E6ACDB}" destId="{AEFA6607-C778-42FF-B287-4D0CE2776D4A}" srcOrd="0" destOrd="0" presId="urn:microsoft.com/office/officeart/2016/7/layout/RepeatingBendingProcessNew"/>
    <dgm:cxn modelId="{400A69EB-BCA5-4AC3-AECC-7D1B54A6AE84}" type="presParOf" srcId="{3B697958-116F-46B5-80B1-E8C508F7B6F3}" destId="{04D6C4C5-7037-4D29-AE13-2B7CFD54DCB6}" srcOrd="4" destOrd="0" presId="urn:microsoft.com/office/officeart/2016/7/layout/RepeatingBendingProcessNew"/>
    <dgm:cxn modelId="{53673490-9FA0-473C-BC36-0C99EFF36B5C}" type="presParOf" srcId="{3B697958-116F-46B5-80B1-E8C508F7B6F3}" destId="{4A077EB7-9E44-47AB-8755-04800FE94972}" srcOrd="5" destOrd="0" presId="urn:microsoft.com/office/officeart/2016/7/layout/RepeatingBendingProcessNew"/>
    <dgm:cxn modelId="{B6D497A5-4BA0-4F90-A3F7-93CFFD04D834}" type="presParOf" srcId="{4A077EB7-9E44-47AB-8755-04800FE94972}" destId="{EB1E87F4-E503-4D05-BCC7-DE19F8DE883B}" srcOrd="0" destOrd="0" presId="urn:microsoft.com/office/officeart/2016/7/layout/RepeatingBendingProcessNew"/>
    <dgm:cxn modelId="{1F86D9E8-D8AC-4BA5-A075-DB2C5181F882}" type="presParOf" srcId="{3B697958-116F-46B5-80B1-E8C508F7B6F3}" destId="{DFFE0F73-9EE7-4789-9A01-FDEF471EA3FC}" srcOrd="6" destOrd="0" presId="urn:microsoft.com/office/officeart/2016/7/layout/RepeatingBendingProcessNew"/>
    <dgm:cxn modelId="{1099CC32-CC42-4967-AE88-06420156DF64}" type="presParOf" srcId="{3B697958-116F-46B5-80B1-E8C508F7B6F3}" destId="{555351FA-0DE9-4195-BDC3-534358A123FD}" srcOrd="7" destOrd="0" presId="urn:microsoft.com/office/officeart/2016/7/layout/RepeatingBendingProcessNew"/>
    <dgm:cxn modelId="{3BE49DC3-A656-4E0A-AB95-2371520B4890}" type="presParOf" srcId="{555351FA-0DE9-4195-BDC3-534358A123FD}" destId="{C98EAE67-FE27-454E-8C41-2632D22DEF6B}" srcOrd="0" destOrd="0" presId="urn:microsoft.com/office/officeart/2016/7/layout/RepeatingBendingProcessNew"/>
    <dgm:cxn modelId="{FA79937D-4797-40FA-AC0A-A73271BAE81D}" type="presParOf" srcId="{3B697958-116F-46B5-80B1-E8C508F7B6F3}" destId="{2F2286BF-65C3-42E8-BAB9-F6980DE7B884}" srcOrd="8" destOrd="0" presId="urn:microsoft.com/office/officeart/2016/7/layout/RepeatingBendingProcessNew"/>
    <dgm:cxn modelId="{538CB122-6F53-4208-A7E4-A4C9F575119C}" type="presParOf" srcId="{3B697958-116F-46B5-80B1-E8C508F7B6F3}" destId="{26486CAD-E211-4731-87E1-E26D9F598066}" srcOrd="9" destOrd="0" presId="urn:microsoft.com/office/officeart/2016/7/layout/RepeatingBendingProcessNew"/>
    <dgm:cxn modelId="{45434904-8D13-41F1-8A2F-15B7ED666B17}" type="presParOf" srcId="{26486CAD-E211-4731-87E1-E26D9F598066}" destId="{F1C4B9D7-5644-45CF-9870-4A6D2E3D6DD9}" srcOrd="0" destOrd="0" presId="urn:microsoft.com/office/officeart/2016/7/layout/RepeatingBendingProcessNew"/>
    <dgm:cxn modelId="{BBE7DAB4-80DF-4F3A-AFC1-062D38F17237}" type="presParOf" srcId="{3B697958-116F-46B5-80B1-E8C508F7B6F3}" destId="{B15E71FD-0275-4449-BDBD-EFD6775349E2}" srcOrd="10" destOrd="0" presId="urn:microsoft.com/office/officeart/2016/7/layout/RepeatingBendingProcessNew"/>
    <dgm:cxn modelId="{7D9F2F32-53F1-4A51-A173-79AC4620991C}" type="presParOf" srcId="{3B697958-116F-46B5-80B1-E8C508F7B6F3}" destId="{517CCBDA-AE0E-422D-B044-32C9964A1AFF}" srcOrd="11" destOrd="0" presId="urn:microsoft.com/office/officeart/2016/7/layout/RepeatingBendingProcessNew"/>
    <dgm:cxn modelId="{D5579BE8-B47C-40D1-8259-D427C1A4938B}" type="presParOf" srcId="{517CCBDA-AE0E-422D-B044-32C9964A1AFF}" destId="{F20DB61A-C723-4036-94C3-F1023983A34B}" srcOrd="0" destOrd="0" presId="urn:microsoft.com/office/officeart/2016/7/layout/RepeatingBendingProcessNew"/>
    <dgm:cxn modelId="{11667A13-90B9-4FD9-B2C4-F8F55B2E373B}" type="presParOf" srcId="{3B697958-116F-46B5-80B1-E8C508F7B6F3}" destId="{E279C9ED-CAF4-49B1-AEA2-82F5205FFA62}" srcOrd="12" destOrd="0" presId="urn:microsoft.com/office/officeart/2016/7/layout/RepeatingBendingProcessNew"/>
    <dgm:cxn modelId="{E56C6D76-9195-4E84-9C78-B75FDAAF8C35}" type="presParOf" srcId="{3B697958-116F-46B5-80B1-E8C508F7B6F3}" destId="{F6F3A02B-D3D6-453F-B705-2AB1D9D6E6AB}" srcOrd="13" destOrd="0" presId="urn:microsoft.com/office/officeart/2016/7/layout/RepeatingBendingProcessNew"/>
    <dgm:cxn modelId="{1F5C1B23-CBC5-49B5-94A5-77944ABEA49F}" type="presParOf" srcId="{F6F3A02B-D3D6-453F-B705-2AB1D9D6E6AB}" destId="{56363C29-CDEE-4BF5-A902-6AC9C9624A31}" srcOrd="0" destOrd="0" presId="urn:microsoft.com/office/officeart/2016/7/layout/RepeatingBendingProcessNew"/>
    <dgm:cxn modelId="{2D273E6A-31CE-46B4-92C6-676CA6F8BCF2}" type="presParOf" srcId="{3B697958-116F-46B5-80B1-E8C508F7B6F3}" destId="{F954E6D1-AC92-4817-8F0A-045AFEB90DF2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63C655-A817-424A-87BC-E9B02369D3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810D9CA-4A82-4530-B4B6-43188941E362}">
      <dgm:prSet/>
      <dgm:spPr/>
      <dgm:t>
        <a:bodyPr/>
        <a:lstStyle/>
        <a:p>
          <a:r>
            <a:rPr lang="en-CA"/>
            <a:t>The project is a hands-on training where we built a small company network inside a virtualization software.</a:t>
          </a:r>
          <a:endParaRPr lang="en-US"/>
        </a:p>
      </dgm:t>
    </dgm:pt>
    <dgm:pt modelId="{711E3F85-B30C-424F-AB8B-E97EE1E32F9D}" type="parTrans" cxnId="{ED24C392-208C-4BFC-8289-F0B9D5A8A273}">
      <dgm:prSet/>
      <dgm:spPr/>
      <dgm:t>
        <a:bodyPr/>
        <a:lstStyle/>
        <a:p>
          <a:endParaRPr lang="en-US"/>
        </a:p>
      </dgm:t>
    </dgm:pt>
    <dgm:pt modelId="{98F71710-3520-434D-9D9B-6C0F80D0A76C}" type="sibTrans" cxnId="{ED24C392-208C-4BFC-8289-F0B9D5A8A273}">
      <dgm:prSet/>
      <dgm:spPr/>
      <dgm:t>
        <a:bodyPr/>
        <a:lstStyle/>
        <a:p>
          <a:endParaRPr lang="en-US"/>
        </a:p>
      </dgm:t>
    </dgm:pt>
    <dgm:pt modelId="{A527ABCC-53F3-4A55-A438-887D2CC2700E}">
      <dgm:prSet/>
      <dgm:spPr/>
      <dgm:t>
        <a:bodyPr/>
        <a:lstStyle/>
        <a:p>
          <a:r>
            <a:rPr lang="en-CA"/>
            <a:t>This project simulates a real-world attack and defense scenario</a:t>
          </a:r>
          <a:endParaRPr lang="en-US"/>
        </a:p>
      </dgm:t>
    </dgm:pt>
    <dgm:pt modelId="{0130FE9C-38B2-4C7C-9561-404A72E7BCEA}" type="parTrans" cxnId="{3CC65BB1-3639-43F6-843C-8A19B916B865}">
      <dgm:prSet/>
      <dgm:spPr/>
      <dgm:t>
        <a:bodyPr/>
        <a:lstStyle/>
        <a:p>
          <a:endParaRPr lang="en-US"/>
        </a:p>
      </dgm:t>
    </dgm:pt>
    <dgm:pt modelId="{0409DEF3-6AAB-45A4-A299-DD4C4FF7098B}" type="sibTrans" cxnId="{3CC65BB1-3639-43F6-843C-8A19B916B865}">
      <dgm:prSet/>
      <dgm:spPr/>
      <dgm:t>
        <a:bodyPr/>
        <a:lstStyle/>
        <a:p>
          <a:endParaRPr lang="en-US"/>
        </a:p>
      </dgm:t>
    </dgm:pt>
    <dgm:pt modelId="{044C1E0F-C352-41B7-849C-E1753DB28581}">
      <dgm:prSet/>
      <dgm:spPr/>
      <dgm:t>
        <a:bodyPr/>
        <a:lstStyle/>
        <a:p>
          <a:r>
            <a:rPr lang="en-CA"/>
            <a:t>Red team: Demonstrate how a real-world attacker would attack a network.</a:t>
          </a:r>
          <a:endParaRPr lang="en-US"/>
        </a:p>
      </dgm:t>
    </dgm:pt>
    <dgm:pt modelId="{88FC5488-5F3D-4050-99DE-F2BCC6D8F769}" type="parTrans" cxnId="{B41250D1-ED1B-4D3A-B5C6-100E924231C0}">
      <dgm:prSet/>
      <dgm:spPr/>
      <dgm:t>
        <a:bodyPr/>
        <a:lstStyle/>
        <a:p>
          <a:endParaRPr lang="en-US"/>
        </a:p>
      </dgm:t>
    </dgm:pt>
    <dgm:pt modelId="{B89F3F25-33E5-4B37-89E1-9EDF3912DFEF}" type="sibTrans" cxnId="{B41250D1-ED1B-4D3A-B5C6-100E924231C0}">
      <dgm:prSet/>
      <dgm:spPr/>
      <dgm:t>
        <a:bodyPr/>
        <a:lstStyle/>
        <a:p>
          <a:endParaRPr lang="en-US"/>
        </a:p>
      </dgm:t>
    </dgm:pt>
    <dgm:pt modelId="{5D875CFF-4761-4313-8F43-854BF98E7499}">
      <dgm:prSet/>
      <dgm:spPr/>
      <dgm:t>
        <a:bodyPr/>
        <a:lstStyle/>
        <a:p>
          <a:r>
            <a:rPr lang="en-CA"/>
            <a:t>Blue team: Detected a red team activities using tools and monitoring systems.</a:t>
          </a:r>
          <a:endParaRPr lang="en-US"/>
        </a:p>
      </dgm:t>
    </dgm:pt>
    <dgm:pt modelId="{51816FDA-A7D2-4B20-9C42-4B1A7D3B2419}" type="parTrans" cxnId="{EC511177-A55C-417F-9D17-9CFD06C4DF44}">
      <dgm:prSet/>
      <dgm:spPr/>
      <dgm:t>
        <a:bodyPr/>
        <a:lstStyle/>
        <a:p>
          <a:endParaRPr lang="en-US"/>
        </a:p>
      </dgm:t>
    </dgm:pt>
    <dgm:pt modelId="{C162D3FB-4DE1-409F-B56D-D2C4671CC24F}" type="sibTrans" cxnId="{EC511177-A55C-417F-9D17-9CFD06C4DF44}">
      <dgm:prSet/>
      <dgm:spPr/>
      <dgm:t>
        <a:bodyPr/>
        <a:lstStyle/>
        <a:p>
          <a:endParaRPr lang="en-US"/>
        </a:p>
      </dgm:t>
    </dgm:pt>
    <dgm:pt modelId="{8B1E7346-1785-4522-AFAF-AECBA5ABA648}" type="pres">
      <dgm:prSet presAssocID="{3463C655-A817-424A-87BC-E9B02369D386}" presName="root" presStyleCnt="0">
        <dgm:presLayoutVars>
          <dgm:dir/>
          <dgm:resizeHandles val="exact"/>
        </dgm:presLayoutVars>
      </dgm:prSet>
      <dgm:spPr/>
    </dgm:pt>
    <dgm:pt modelId="{6A62CCF4-3FCB-48F4-860E-975A8FEFBF03}" type="pres">
      <dgm:prSet presAssocID="{4810D9CA-4A82-4530-B4B6-43188941E362}" presName="compNode" presStyleCnt="0"/>
      <dgm:spPr/>
    </dgm:pt>
    <dgm:pt modelId="{54754668-AFAF-46B6-8573-62BE1B3E12CD}" type="pres">
      <dgm:prSet presAssocID="{4810D9CA-4A82-4530-B4B6-43188941E362}" presName="bgRect" presStyleLbl="bgShp" presStyleIdx="0" presStyleCnt="4"/>
      <dgm:spPr/>
    </dgm:pt>
    <dgm:pt modelId="{FFA0C3C0-57D9-41BF-9133-C2258639BD00}" type="pres">
      <dgm:prSet presAssocID="{4810D9CA-4A82-4530-B4B6-43188941E3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1E5DEAF2-F258-4783-A455-E8E60A68C9DE}" type="pres">
      <dgm:prSet presAssocID="{4810D9CA-4A82-4530-B4B6-43188941E362}" presName="spaceRect" presStyleCnt="0"/>
      <dgm:spPr/>
    </dgm:pt>
    <dgm:pt modelId="{BB2D04AE-175B-425B-AF23-93694EEEA935}" type="pres">
      <dgm:prSet presAssocID="{4810D9CA-4A82-4530-B4B6-43188941E362}" presName="parTx" presStyleLbl="revTx" presStyleIdx="0" presStyleCnt="4">
        <dgm:presLayoutVars>
          <dgm:chMax val="0"/>
          <dgm:chPref val="0"/>
        </dgm:presLayoutVars>
      </dgm:prSet>
      <dgm:spPr/>
    </dgm:pt>
    <dgm:pt modelId="{12CEAF24-4D7B-4E29-8214-C895DDDB82BB}" type="pres">
      <dgm:prSet presAssocID="{98F71710-3520-434D-9D9B-6C0F80D0A76C}" presName="sibTrans" presStyleCnt="0"/>
      <dgm:spPr/>
    </dgm:pt>
    <dgm:pt modelId="{CDEF03E4-8CCB-4A3B-AAE3-6AB8F9E1059E}" type="pres">
      <dgm:prSet presAssocID="{A527ABCC-53F3-4A55-A438-887D2CC2700E}" presName="compNode" presStyleCnt="0"/>
      <dgm:spPr/>
    </dgm:pt>
    <dgm:pt modelId="{5E89C1E6-7EB2-4083-92EB-52D2FBE2F27A}" type="pres">
      <dgm:prSet presAssocID="{A527ABCC-53F3-4A55-A438-887D2CC2700E}" presName="bgRect" presStyleLbl="bgShp" presStyleIdx="1" presStyleCnt="4"/>
      <dgm:spPr/>
    </dgm:pt>
    <dgm:pt modelId="{6A3F67FF-B550-4A54-9F1D-88C2FC349675}" type="pres">
      <dgm:prSet presAssocID="{A527ABCC-53F3-4A55-A438-887D2CC2700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4A921E6-B136-4DFF-B9D7-34FAE0FAC2F8}" type="pres">
      <dgm:prSet presAssocID="{A527ABCC-53F3-4A55-A438-887D2CC2700E}" presName="spaceRect" presStyleCnt="0"/>
      <dgm:spPr/>
    </dgm:pt>
    <dgm:pt modelId="{EA2866F7-D2C9-4D2E-822F-8E1C550FE116}" type="pres">
      <dgm:prSet presAssocID="{A527ABCC-53F3-4A55-A438-887D2CC2700E}" presName="parTx" presStyleLbl="revTx" presStyleIdx="1" presStyleCnt="4">
        <dgm:presLayoutVars>
          <dgm:chMax val="0"/>
          <dgm:chPref val="0"/>
        </dgm:presLayoutVars>
      </dgm:prSet>
      <dgm:spPr/>
    </dgm:pt>
    <dgm:pt modelId="{89E17EB7-4BD0-4A15-A3AE-604241A8A6DA}" type="pres">
      <dgm:prSet presAssocID="{0409DEF3-6AAB-45A4-A299-DD4C4FF7098B}" presName="sibTrans" presStyleCnt="0"/>
      <dgm:spPr/>
    </dgm:pt>
    <dgm:pt modelId="{946B5DAC-E77E-493B-89D7-0CDA8CFB1816}" type="pres">
      <dgm:prSet presAssocID="{044C1E0F-C352-41B7-849C-E1753DB28581}" presName="compNode" presStyleCnt="0"/>
      <dgm:spPr/>
    </dgm:pt>
    <dgm:pt modelId="{F425718B-812E-46BB-8B82-90E14F55ED72}" type="pres">
      <dgm:prSet presAssocID="{044C1E0F-C352-41B7-849C-E1753DB28581}" presName="bgRect" presStyleLbl="bgShp" presStyleIdx="2" presStyleCnt="4"/>
      <dgm:spPr/>
    </dgm:pt>
    <dgm:pt modelId="{C06A2FCF-61DB-4786-99B5-D372AE3A17E8}" type="pres">
      <dgm:prSet presAssocID="{044C1E0F-C352-41B7-849C-E1753DB2858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F922EAE-F23C-4E77-AE7D-50770ACEA6CA}" type="pres">
      <dgm:prSet presAssocID="{044C1E0F-C352-41B7-849C-E1753DB28581}" presName="spaceRect" presStyleCnt="0"/>
      <dgm:spPr/>
    </dgm:pt>
    <dgm:pt modelId="{6C6EA917-3D47-434C-B011-BC2984166F8C}" type="pres">
      <dgm:prSet presAssocID="{044C1E0F-C352-41B7-849C-E1753DB28581}" presName="parTx" presStyleLbl="revTx" presStyleIdx="2" presStyleCnt="4">
        <dgm:presLayoutVars>
          <dgm:chMax val="0"/>
          <dgm:chPref val="0"/>
        </dgm:presLayoutVars>
      </dgm:prSet>
      <dgm:spPr/>
    </dgm:pt>
    <dgm:pt modelId="{ECE07061-2C5A-4381-9B37-488ADDCFDD68}" type="pres">
      <dgm:prSet presAssocID="{B89F3F25-33E5-4B37-89E1-9EDF3912DFEF}" presName="sibTrans" presStyleCnt="0"/>
      <dgm:spPr/>
    </dgm:pt>
    <dgm:pt modelId="{6D7DE518-04B3-458F-922F-1BA6B697C891}" type="pres">
      <dgm:prSet presAssocID="{5D875CFF-4761-4313-8F43-854BF98E7499}" presName="compNode" presStyleCnt="0"/>
      <dgm:spPr/>
    </dgm:pt>
    <dgm:pt modelId="{04C35AB6-A98A-4DDB-953D-C5698214CCDD}" type="pres">
      <dgm:prSet presAssocID="{5D875CFF-4761-4313-8F43-854BF98E7499}" presName="bgRect" presStyleLbl="bgShp" presStyleIdx="3" presStyleCnt="4"/>
      <dgm:spPr/>
    </dgm:pt>
    <dgm:pt modelId="{09756A48-02D8-4FC1-9BCA-9CFEBE05DC77}" type="pres">
      <dgm:prSet presAssocID="{5D875CFF-4761-4313-8F43-854BF98E74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DCCC012-CC0A-4CB6-9889-FD6C180B04E8}" type="pres">
      <dgm:prSet presAssocID="{5D875CFF-4761-4313-8F43-854BF98E7499}" presName="spaceRect" presStyleCnt="0"/>
      <dgm:spPr/>
    </dgm:pt>
    <dgm:pt modelId="{31D68B5E-1181-4C40-9B87-D0612699EA67}" type="pres">
      <dgm:prSet presAssocID="{5D875CFF-4761-4313-8F43-854BF98E74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66B230E-0FFF-423A-8122-9FAD789A5B4E}" type="presOf" srcId="{5D875CFF-4761-4313-8F43-854BF98E7499}" destId="{31D68B5E-1181-4C40-9B87-D0612699EA67}" srcOrd="0" destOrd="0" presId="urn:microsoft.com/office/officeart/2018/2/layout/IconVerticalSolidList"/>
    <dgm:cxn modelId="{83128844-8509-40CE-B49E-6F8356C856C2}" type="presOf" srcId="{4810D9CA-4A82-4530-B4B6-43188941E362}" destId="{BB2D04AE-175B-425B-AF23-93694EEEA935}" srcOrd="0" destOrd="0" presId="urn:microsoft.com/office/officeart/2018/2/layout/IconVerticalSolidList"/>
    <dgm:cxn modelId="{EC511177-A55C-417F-9D17-9CFD06C4DF44}" srcId="{3463C655-A817-424A-87BC-E9B02369D386}" destId="{5D875CFF-4761-4313-8F43-854BF98E7499}" srcOrd="3" destOrd="0" parTransId="{51816FDA-A7D2-4B20-9C42-4B1A7D3B2419}" sibTransId="{C162D3FB-4DE1-409F-B56D-D2C4671CC24F}"/>
    <dgm:cxn modelId="{4DB82B77-047D-4531-B6B1-2982218A858A}" type="presOf" srcId="{044C1E0F-C352-41B7-849C-E1753DB28581}" destId="{6C6EA917-3D47-434C-B011-BC2984166F8C}" srcOrd="0" destOrd="0" presId="urn:microsoft.com/office/officeart/2018/2/layout/IconVerticalSolidList"/>
    <dgm:cxn modelId="{FC75B381-5AE4-4B72-B332-DE1F6F86558A}" type="presOf" srcId="{A527ABCC-53F3-4A55-A438-887D2CC2700E}" destId="{EA2866F7-D2C9-4D2E-822F-8E1C550FE116}" srcOrd="0" destOrd="0" presId="urn:microsoft.com/office/officeart/2018/2/layout/IconVerticalSolidList"/>
    <dgm:cxn modelId="{ED24C392-208C-4BFC-8289-F0B9D5A8A273}" srcId="{3463C655-A817-424A-87BC-E9B02369D386}" destId="{4810D9CA-4A82-4530-B4B6-43188941E362}" srcOrd="0" destOrd="0" parTransId="{711E3F85-B30C-424F-AB8B-E97EE1E32F9D}" sibTransId="{98F71710-3520-434D-9D9B-6C0F80D0A76C}"/>
    <dgm:cxn modelId="{F4F7D292-904D-4E01-A0E1-4F4041EDA32D}" type="presOf" srcId="{3463C655-A817-424A-87BC-E9B02369D386}" destId="{8B1E7346-1785-4522-AFAF-AECBA5ABA648}" srcOrd="0" destOrd="0" presId="urn:microsoft.com/office/officeart/2018/2/layout/IconVerticalSolidList"/>
    <dgm:cxn modelId="{3CC65BB1-3639-43F6-843C-8A19B916B865}" srcId="{3463C655-A817-424A-87BC-E9B02369D386}" destId="{A527ABCC-53F3-4A55-A438-887D2CC2700E}" srcOrd="1" destOrd="0" parTransId="{0130FE9C-38B2-4C7C-9561-404A72E7BCEA}" sibTransId="{0409DEF3-6AAB-45A4-A299-DD4C4FF7098B}"/>
    <dgm:cxn modelId="{B41250D1-ED1B-4D3A-B5C6-100E924231C0}" srcId="{3463C655-A817-424A-87BC-E9B02369D386}" destId="{044C1E0F-C352-41B7-849C-E1753DB28581}" srcOrd="2" destOrd="0" parTransId="{88FC5488-5F3D-4050-99DE-F2BCC6D8F769}" sibTransId="{B89F3F25-33E5-4B37-89E1-9EDF3912DFEF}"/>
    <dgm:cxn modelId="{8C66158A-CF8E-4245-80B6-9B208838DFF3}" type="presParOf" srcId="{8B1E7346-1785-4522-AFAF-AECBA5ABA648}" destId="{6A62CCF4-3FCB-48F4-860E-975A8FEFBF03}" srcOrd="0" destOrd="0" presId="urn:microsoft.com/office/officeart/2018/2/layout/IconVerticalSolidList"/>
    <dgm:cxn modelId="{D7783FBB-DFCB-4B7A-8785-1A37BDD2B5EF}" type="presParOf" srcId="{6A62CCF4-3FCB-48F4-860E-975A8FEFBF03}" destId="{54754668-AFAF-46B6-8573-62BE1B3E12CD}" srcOrd="0" destOrd="0" presId="urn:microsoft.com/office/officeart/2018/2/layout/IconVerticalSolidList"/>
    <dgm:cxn modelId="{1217C2D7-24A7-4804-A0E2-3134E41B5A95}" type="presParOf" srcId="{6A62CCF4-3FCB-48F4-860E-975A8FEFBF03}" destId="{FFA0C3C0-57D9-41BF-9133-C2258639BD00}" srcOrd="1" destOrd="0" presId="urn:microsoft.com/office/officeart/2018/2/layout/IconVerticalSolidList"/>
    <dgm:cxn modelId="{A9A45DA4-098D-4757-9BA4-18FD72B71DBC}" type="presParOf" srcId="{6A62CCF4-3FCB-48F4-860E-975A8FEFBF03}" destId="{1E5DEAF2-F258-4783-A455-E8E60A68C9DE}" srcOrd="2" destOrd="0" presId="urn:microsoft.com/office/officeart/2018/2/layout/IconVerticalSolidList"/>
    <dgm:cxn modelId="{952CFEA8-0EA9-4578-BC34-439E70905139}" type="presParOf" srcId="{6A62CCF4-3FCB-48F4-860E-975A8FEFBF03}" destId="{BB2D04AE-175B-425B-AF23-93694EEEA935}" srcOrd="3" destOrd="0" presId="urn:microsoft.com/office/officeart/2018/2/layout/IconVerticalSolidList"/>
    <dgm:cxn modelId="{8C00D357-0DD6-4156-A77A-9044331F8D10}" type="presParOf" srcId="{8B1E7346-1785-4522-AFAF-AECBA5ABA648}" destId="{12CEAF24-4D7B-4E29-8214-C895DDDB82BB}" srcOrd="1" destOrd="0" presId="urn:microsoft.com/office/officeart/2018/2/layout/IconVerticalSolidList"/>
    <dgm:cxn modelId="{6F9683AD-C062-4A5B-B717-16560C8D99CE}" type="presParOf" srcId="{8B1E7346-1785-4522-AFAF-AECBA5ABA648}" destId="{CDEF03E4-8CCB-4A3B-AAE3-6AB8F9E1059E}" srcOrd="2" destOrd="0" presId="urn:microsoft.com/office/officeart/2018/2/layout/IconVerticalSolidList"/>
    <dgm:cxn modelId="{C86D6ED1-7DE0-4CD9-9DF3-BC80E4AC34AB}" type="presParOf" srcId="{CDEF03E4-8CCB-4A3B-AAE3-6AB8F9E1059E}" destId="{5E89C1E6-7EB2-4083-92EB-52D2FBE2F27A}" srcOrd="0" destOrd="0" presId="urn:microsoft.com/office/officeart/2018/2/layout/IconVerticalSolidList"/>
    <dgm:cxn modelId="{71A05538-4062-43DF-8C40-705AB66D2E63}" type="presParOf" srcId="{CDEF03E4-8CCB-4A3B-AAE3-6AB8F9E1059E}" destId="{6A3F67FF-B550-4A54-9F1D-88C2FC349675}" srcOrd="1" destOrd="0" presId="urn:microsoft.com/office/officeart/2018/2/layout/IconVerticalSolidList"/>
    <dgm:cxn modelId="{840390BC-2488-4197-B82E-0BC1C5776B2A}" type="presParOf" srcId="{CDEF03E4-8CCB-4A3B-AAE3-6AB8F9E1059E}" destId="{C4A921E6-B136-4DFF-B9D7-34FAE0FAC2F8}" srcOrd="2" destOrd="0" presId="urn:microsoft.com/office/officeart/2018/2/layout/IconVerticalSolidList"/>
    <dgm:cxn modelId="{471D3437-D02C-4D6D-B3E1-B94BE60200C1}" type="presParOf" srcId="{CDEF03E4-8CCB-4A3B-AAE3-6AB8F9E1059E}" destId="{EA2866F7-D2C9-4D2E-822F-8E1C550FE116}" srcOrd="3" destOrd="0" presId="urn:microsoft.com/office/officeart/2018/2/layout/IconVerticalSolidList"/>
    <dgm:cxn modelId="{8B7B496B-7E18-408E-B121-6663EAA47FFC}" type="presParOf" srcId="{8B1E7346-1785-4522-AFAF-AECBA5ABA648}" destId="{89E17EB7-4BD0-4A15-A3AE-604241A8A6DA}" srcOrd="3" destOrd="0" presId="urn:microsoft.com/office/officeart/2018/2/layout/IconVerticalSolidList"/>
    <dgm:cxn modelId="{6167F6FA-3C06-4703-A3D7-F43AC774F334}" type="presParOf" srcId="{8B1E7346-1785-4522-AFAF-AECBA5ABA648}" destId="{946B5DAC-E77E-493B-89D7-0CDA8CFB1816}" srcOrd="4" destOrd="0" presId="urn:microsoft.com/office/officeart/2018/2/layout/IconVerticalSolidList"/>
    <dgm:cxn modelId="{314743BE-C4B7-4197-88E8-5EF49C3EE289}" type="presParOf" srcId="{946B5DAC-E77E-493B-89D7-0CDA8CFB1816}" destId="{F425718B-812E-46BB-8B82-90E14F55ED72}" srcOrd="0" destOrd="0" presId="urn:microsoft.com/office/officeart/2018/2/layout/IconVerticalSolidList"/>
    <dgm:cxn modelId="{22F2A0FD-F71C-4A40-9EAC-6F0C7D288AFA}" type="presParOf" srcId="{946B5DAC-E77E-493B-89D7-0CDA8CFB1816}" destId="{C06A2FCF-61DB-4786-99B5-D372AE3A17E8}" srcOrd="1" destOrd="0" presId="urn:microsoft.com/office/officeart/2018/2/layout/IconVerticalSolidList"/>
    <dgm:cxn modelId="{33631D8A-4845-487D-802A-4078AAC8F2AD}" type="presParOf" srcId="{946B5DAC-E77E-493B-89D7-0CDA8CFB1816}" destId="{6F922EAE-F23C-4E77-AE7D-50770ACEA6CA}" srcOrd="2" destOrd="0" presId="urn:microsoft.com/office/officeart/2018/2/layout/IconVerticalSolidList"/>
    <dgm:cxn modelId="{DC46FBD1-6AFB-40CE-9120-859FE0758F27}" type="presParOf" srcId="{946B5DAC-E77E-493B-89D7-0CDA8CFB1816}" destId="{6C6EA917-3D47-434C-B011-BC2984166F8C}" srcOrd="3" destOrd="0" presId="urn:microsoft.com/office/officeart/2018/2/layout/IconVerticalSolidList"/>
    <dgm:cxn modelId="{44D26B2C-1F80-4DE8-A07B-028BFCFB7C5B}" type="presParOf" srcId="{8B1E7346-1785-4522-AFAF-AECBA5ABA648}" destId="{ECE07061-2C5A-4381-9B37-488ADDCFDD68}" srcOrd="5" destOrd="0" presId="urn:microsoft.com/office/officeart/2018/2/layout/IconVerticalSolidList"/>
    <dgm:cxn modelId="{A55EC0BA-B2F4-4618-AAD3-58030AA8B163}" type="presParOf" srcId="{8B1E7346-1785-4522-AFAF-AECBA5ABA648}" destId="{6D7DE518-04B3-458F-922F-1BA6B697C891}" srcOrd="6" destOrd="0" presId="urn:microsoft.com/office/officeart/2018/2/layout/IconVerticalSolidList"/>
    <dgm:cxn modelId="{D0B526A7-4045-4AEF-9421-FDB2D5BF869B}" type="presParOf" srcId="{6D7DE518-04B3-458F-922F-1BA6B697C891}" destId="{04C35AB6-A98A-4DDB-953D-C5698214CCDD}" srcOrd="0" destOrd="0" presId="urn:microsoft.com/office/officeart/2018/2/layout/IconVerticalSolidList"/>
    <dgm:cxn modelId="{A2557322-FD08-4858-BB16-EB2F0C2314B5}" type="presParOf" srcId="{6D7DE518-04B3-458F-922F-1BA6B697C891}" destId="{09756A48-02D8-4FC1-9BCA-9CFEBE05DC77}" srcOrd="1" destOrd="0" presId="urn:microsoft.com/office/officeart/2018/2/layout/IconVerticalSolidList"/>
    <dgm:cxn modelId="{F32D18EA-DFA9-43B2-84E1-CE7379D87D3D}" type="presParOf" srcId="{6D7DE518-04B3-458F-922F-1BA6B697C891}" destId="{BDCCC012-CC0A-4CB6-9889-FD6C180B04E8}" srcOrd="2" destOrd="0" presId="urn:microsoft.com/office/officeart/2018/2/layout/IconVerticalSolidList"/>
    <dgm:cxn modelId="{B245E2F8-1EA4-45EF-8098-67FD0CF2FD79}" type="presParOf" srcId="{6D7DE518-04B3-458F-922F-1BA6B697C891}" destId="{31D68B5E-1181-4C40-9B87-D0612699EA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91F15B-0512-4504-A0DA-E55D4B88C328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8D9B5B6-9111-4BA5-A337-DD571DD1BC40}">
      <dgm:prSet/>
      <dgm:spPr/>
      <dgm:t>
        <a:bodyPr/>
        <a:lstStyle/>
        <a:p>
          <a:r>
            <a:rPr lang="en-CA"/>
            <a:t>DVWA login accessed using default credentials.</a:t>
          </a:r>
          <a:endParaRPr lang="en-US"/>
        </a:p>
      </dgm:t>
    </dgm:pt>
    <dgm:pt modelId="{8C91F618-C05F-4705-8A07-5B33FB68063E}" type="parTrans" cxnId="{28177DBE-EC59-452D-B782-E2B9A089FBB5}">
      <dgm:prSet/>
      <dgm:spPr/>
      <dgm:t>
        <a:bodyPr/>
        <a:lstStyle/>
        <a:p>
          <a:endParaRPr lang="en-US"/>
        </a:p>
      </dgm:t>
    </dgm:pt>
    <dgm:pt modelId="{C4989C28-27F7-4C00-A90B-A8B1D9864F88}" type="sibTrans" cxnId="{28177DBE-EC59-452D-B782-E2B9A089FBB5}">
      <dgm:prSet/>
      <dgm:spPr/>
      <dgm:t>
        <a:bodyPr/>
        <a:lstStyle/>
        <a:p>
          <a:endParaRPr lang="en-US"/>
        </a:p>
      </dgm:t>
    </dgm:pt>
    <dgm:pt modelId="{8241CE40-B589-427E-B66D-92493A42766F}">
      <dgm:prSet/>
      <dgm:spPr/>
      <dgm:t>
        <a:bodyPr/>
        <a:lstStyle/>
        <a:p>
          <a:r>
            <a:rPr lang="en-CA"/>
            <a:t>File Upload module restricted to JPEG/PNG.</a:t>
          </a:r>
          <a:endParaRPr lang="en-US"/>
        </a:p>
      </dgm:t>
    </dgm:pt>
    <dgm:pt modelId="{F3A15B21-023D-4492-A18A-0DF6DA2D3B97}" type="parTrans" cxnId="{9523C893-669B-4DE6-9B50-D5E3DD4D59D9}">
      <dgm:prSet/>
      <dgm:spPr/>
      <dgm:t>
        <a:bodyPr/>
        <a:lstStyle/>
        <a:p>
          <a:endParaRPr lang="en-US"/>
        </a:p>
      </dgm:t>
    </dgm:pt>
    <dgm:pt modelId="{3B763DBC-C3A2-475B-84AE-92DAC259C1B0}" type="sibTrans" cxnId="{9523C893-669B-4DE6-9B50-D5E3DD4D59D9}">
      <dgm:prSet/>
      <dgm:spPr/>
      <dgm:t>
        <a:bodyPr/>
        <a:lstStyle/>
        <a:p>
          <a:endParaRPr lang="en-US"/>
        </a:p>
      </dgm:t>
    </dgm:pt>
    <dgm:pt modelId="{D6520374-CF4A-4E89-A626-D614E55C2261}">
      <dgm:prSet/>
      <dgm:spPr/>
      <dgm:t>
        <a:bodyPr/>
        <a:lstStyle/>
        <a:p>
          <a:r>
            <a:rPr lang="en-CA"/>
            <a:t>BurpSuite used to modify header and bypass restrictions.</a:t>
          </a:r>
          <a:endParaRPr lang="en-US"/>
        </a:p>
      </dgm:t>
    </dgm:pt>
    <dgm:pt modelId="{02A2B12A-1D99-4021-A0ED-AFC1EEA7C906}" type="parTrans" cxnId="{587DAE74-2E03-4FCC-9A7F-271DF7EAD7AA}">
      <dgm:prSet/>
      <dgm:spPr/>
      <dgm:t>
        <a:bodyPr/>
        <a:lstStyle/>
        <a:p>
          <a:endParaRPr lang="en-US"/>
        </a:p>
      </dgm:t>
    </dgm:pt>
    <dgm:pt modelId="{E55F7B2F-0600-41AE-AA99-BD740E0EE389}" type="sibTrans" cxnId="{587DAE74-2E03-4FCC-9A7F-271DF7EAD7AA}">
      <dgm:prSet/>
      <dgm:spPr/>
      <dgm:t>
        <a:bodyPr/>
        <a:lstStyle/>
        <a:p>
          <a:endParaRPr lang="en-US"/>
        </a:p>
      </dgm:t>
    </dgm:pt>
    <dgm:pt modelId="{AE5F6B36-A538-401A-99A9-C428B58A1BFC}">
      <dgm:prSet/>
      <dgm:spPr/>
      <dgm:t>
        <a:bodyPr/>
        <a:lstStyle/>
        <a:p>
          <a:r>
            <a:rPr lang="en-CA"/>
            <a:t>Uploaded PHP reverse shell to</a:t>
          </a:r>
          <a:r>
            <a:rPr lang="en-CA" i="1"/>
            <a:t>:/hackable/uploads/exploit.php</a:t>
          </a:r>
          <a:endParaRPr lang="en-US"/>
        </a:p>
      </dgm:t>
    </dgm:pt>
    <dgm:pt modelId="{4DDB10D2-F7C1-4C48-AA37-953AA7685DD6}" type="parTrans" cxnId="{32F68BAB-8DB3-4956-BB2E-E0DD4CEDA79E}">
      <dgm:prSet/>
      <dgm:spPr/>
      <dgm:t>
        <a:bodyPr/>
        <a:lstStyle/>
        <a:p>
          <a:endParaRPr lang="en-US"/>
        </a:p>
      </dgm:t>
    </dgm:pt>
    <dgm:pt modelId="{9B98CFC5-FD89-41FF-8A3D-85D789E419D7}" type="sibTrans" cxnId="{32F68BAB-8DB3-4956-BB2E-E0DD4CEDA79E}">
      <dgm:prSet/>
      <dgm:spPr/>
      <dgm:t>
        <a:bodyPr/>
        <a:lstStyle/>
        <a:p>
          <a:endParaRPr lang="en-US"/>
        </a:p>
      </dgm:t>
    </dgm:pt>
    <dgm:pt modelId="{3B79618C-03CD-4E12-9EC1-B19D9C4A88FC}">
      <dgm:prSet/>
      <dgm:spPr/>
      <dgm:t>
        <a:bodyPr/>
        <a:lstStyle/>
        <a:p>
          <a:r>
            <a:rPr lang="en-CA"/>
            <a:t>Achieved web server shell access.</a:t>
          </a:r>
          <a:endParaRPr lang="en-US"/>
        </a:p>
      </dgm:t>
    </dgm:pt>
    <dgm:pt modelId="{8D04A107-3665-445F-A9B4-CB0E9FD4625B}" type="parTrans" cxnId="{37F24EA0-418B-4D01-8D8A-C2B13A0AB783}">
      <dgm:prSet/>
      <dgm:spPr/>
      <dgm:t>
        <a:bodyPr/>
        <a:lstStyle/>
        <a:p>
          <a:endParaRPr lang="en-US"/>
        </a:p>
      </dgm:t>
    </dgm:pt>
    <dgm:pt modelId="{D80843B4-4465-4E81-A0F4-557D5E8996C9}" type="sibTrans" cxnId="{37F24EA0-418B-4D01-8D8A-C2B13A0AB783}">
      <dgm:prSet/>
      <dgm:spPr/>
      <dgm:t>
        <a:bodyPr/>
        <a:lstStyle/>
        <a:p>
          <a:endParaRPr lang="en-US"/>
        </a:p>
      </dgm:t>
    </dgm:pt>
    <dgm:pt modelId="{1C378BF5-A420-4CCE-93EA-FE80BF78287C}" type="pres">
      <dgm:prSet presAssocID="{6091F15B-0512-4504-A0DA-E55D4B88C328}" presName="diagram" presStyleCnt="0">
        <dgm:presLayoutVars>
          <dgm:dir/>
          <dgm:resizeHandles val="exact"/>
        </dgm:presLayoutVars>
      </dgm:prSet>
      <dgm:spPr/>
    </dgm:pt>
    <dgm:pt modelId="{AD5CA868-F7F6-4EEE-AD82-28B9B4F00C91}" type="pres">
      <dgm:prSet presAssocID="{98D9B5B6-9111-4BA5-A337-DD571DD1BC40}" presName="node" presStyleLbl="node1" presStyleIdx="0" presStyleCnt="5">
        <dgm:presLayoutVars>
          <dgm:bulletEnabled val="1"/>
        </dgm:presLayoutVars>
      </dgm:prSet>
      <dgm:spPr/>
    </dgm:pt>
    <dgm:pt modelId="{71CE7EC7-6164-4FA7-91CB-2F98DE5DD584}" type="pres">
      <dgm:prSet presAssocID="{C4989C28-27F7-4C00-A90B-A8B1D9864F88}" presName="sibTrans" presStyleCnt="0"/>
      <dgm:spPr/>
    </dgm:pt>
    <dgm:pt modelId="{D2506514-206A-41C5-BEA4-047C757E111D}" type="pres">
      <dgm:prSet presAssocID="{8241CE40-B589-427E-B66D-92493A42766F}" presName="node" presStyleLbl="node1" presStyleIdx="1" presStyleCnt="5">
        <dgm:presLayoutVars>
          <dgm:bulletEnabled val="1"/>
        </dgm:presLayoutVars>
      </dgm:prSet>
      <dgm:spPr/>
    </dgm:pt>
    <dgm:pt modelId="{5FF8F276-34CE-49E9-962C-A68007BF7168}" type="pres">
      <dgm:prSet presAssocID="{3B763DBC-C3A2-475B-84AE-92DAC259C1B0}" presName="sibTrans" presStyleCnt="0"/>
      <dgm:spPr/>
    </dgm:pt>
    <dgm:pt modelId="{383A7E11-A354-4A27-9584-F4F4ECD4ECA0}" type="pres">
      <dgm:prSet presAssocID="{D6520374-CF4A-4E89-A626-D614E55C2261}" presName="node" presStyleLbl="node1" presStyleIdx="2" presStyleCnt="5">
        <dgm:presLayoutVars>
          <dgm:bulletEnabled val="1"/>
        </dgm:presLayoutVars>
      </dgm:prSet>
      <dgm:spPr/>
    </dgm:pt>
    <dgm:pt modelId="{80EA4363-2F05-4DEF-A910-D74879140C9C}" type="pres">
      <dgm:prSet presAssocID="{E55F7B2F-0600-41AE-AA99-BD740E0EE389}" presName="sibTrans" presStyleCnt="0"/>
      <dgm:spPr/>
    </dgm:pt>
    <dgm:pt modelId="{D3E9B8B2-F68B-465A-87A8-B89A0C39EE9C}" type="pres">
      <dgm:prSet presAssocID="{AE5F6B36-A538-401A-99A9-C428B58A1BFC}" presName="node" presStyleLbl="node1" presStyleIdx="3" presStyleCnt="5">
        <dgm:presLayoutVars>
          <dgm:bulletEnabled val="1"/>
        </dgm:presLayoutVars>
      </dgm:prSet>
      <dgm:spPr/>
    </dgm:pt>
    <dgm:pt modelId="{71C13461-25B3-43C6-BB16-8535802A3EDC}" type="pres">
      <dgm:prSet presAssocID="{9B98CFC5-FD89-41FF-8A3D-85D789E419D7}" presName="sibTrans" presStyleCnt="0"/>
      <dgm:spPr/>
    </dgm:pt>
    <dgm:pt modelId="{4C119B8D-12B1-4287-9917-02C8CC165343}" type="pres">
      <dgm:prSet presAssocID="{3B79618C-03CD-4E12-9EC1-B19D9C4A88FC}" presName="node" presStyleLbl="node1" presStyleIdx="4" presStyleCnt="5">
        <dgm:presLayoutVars>
          <dgm:bulletEnabled val="1"/>
        </dgm:presLayoutVars>
      </dgm:prSet>
      <dgm:spPr/>
    </dgm:pt>
  </dgm:ptLst>
  <dgm:cxnLst>
    <dgm:cxn modelId="{0B584211-5EF7-4ED2-B99E-4EC01F4E58BB}" type="presOf" srcId="{6091F15B-0512-4504-A0DA-E55D4B88C328}" destId="{1C378BF5-A420-4CCE-93EA-FE80BF78287C}" srcOrd="0" destOrd="0" presId="urn:microsoft.com/office/officeart/2005/8/layout/default"/>
    <dgm:cxn modelId="{EF4A3069-AD93-42FF-9614-EB6018C12C38}" type="presOf" srcId="{3B79618C-03CD-4E12-9EC1-B19D9C4A88FC}" destId="{4C119B8D-12B1-4287-9917-02C8CC165343}" srcOrd="0" destOrd="0" presId="urn:microsoft.com/office/officeart/2005/8/layout/default"/>
    <dgm:cxn modelId="{587DAE74-2E03-4FCC-9A7F-271DF7EAD7AA}" srcId="{6091F15B-0512-4504-A0DA-E55D4B88C328}" destId="{D6520374-CF4A-4E89-A626-D614E55C2261}" srcOrd="2" destOrd="0" parTransId="{02A2B12A-1D99-4021-A0ED-AFC1EEA7C906}" sibTransId="{E55F7B2F-0600-41AE-AA99-BD740E0EE389}"/>
    <dgm:cxn modelId="{922BF257-2F51-43CA-B5CB-D69D56DC0219}" type="presOf" srcId="{D6520374-CF4A-4E89-A626-D614E55C2261}" destId="{383A7E11-A354-4A27-9584-F4F4ECD4ECA0}" srcOrd="0" destOrd="0" presId="urn:microsoft.com/office/officeart/2005/8/layout/default"/>
    <dgm:cxn modelId="{9523C893-669B-4DE6-9B50-D5E3DD4D59D9}" srcId="{6091F15B-0512-4504-A0DA-E55D4B88C328}" destId="{8241CE40-B589-427E-B66D-92493A42766F}" srcOrd="1" destOrd="0" parTransId="{F3A15B21-023D-4492-A18A-0DF6DA2D3B97}" sibTransId="{3B763DBC-C3A2-475B-84AE-92DAC259C1B0}"/>
    <dgm:cxn modelId="{48C0419D-D547-47B2-8B39-1D471B848AC5}" type="presOf" srcId="{AE5F6B36-A538-401A-99A9-C428B58A1BFC}" destId="{D3E9B8B2-F68B-465A-87A8-B89A0C39EE9C}" srcOrd="0" destOrd="0" presId="urn:microsoft.com/office/officeart/2005/8/layout/default"/>
    <dgm:cxn modelId="{37F24EA0-418B-4D01-8D8A-C2B13A0AB783}" srcId="{6091F15B-0512-4504-A0DA-E55D4B88C328}" destId="{3B79618C-03CD-4E12-9EC1-B19D9C4A88FC}" srcOrd="4" destOrd="0" parTransId="{8D04A107-3665-445F-A9B4-CB0E9FD4625B}" sibTransId="{D80843B4-4465-4E81-A0F4-557D5E8996C9}"/>
    <dgm:cxn modelId="{32F68BAB-8DB3-4956-BB2E-E0DD4CEDA79E}" srcId="{6091F15B-0512-4504-A0DA-E55D4B88C328}" destId="{AE5F6B36-A538-401A-99A9-C428B58A1BFC}" srcOrd="3" destOrd="0" parTransId="{4DDB10D2-F7C1-4C48-AA37-953AA7685DD6}" sibTransId="{9B98CFC5-FD89-41FF-8A3D-85D789E419D7}"/>
    <dgm:cxn modelId="{28177DBE-EC59-452D-B782-E2B9A089FBB5}" srcId="{6091F15B-0512-4504-A0DA-E55D4B88C328}" destId="{98D9B5B6-9111-4BA5-A337-DD571DD1BC40}" srcOrd="0" destOrd="0" parTransId="{8C91F618-C05F-4705-8A07-5B33FB68063E}" sibTransId="{C4989C28-27F7-4C00-A90B-A8B1D9864F88}"/>
    <dgm:cxn modelId="{2D005DED-AE05-416F-BF3A-1D92B3E2D479}" type="presOf" srcId="{98D9B5B6-9111-4BA5-A337-DD571DD1BC40}" destId="{AD5CA868-F7F6-4EEE-AD82-28B9B4F00C91}" srcOrd="0" destOrd="0" presId="urn:microsoft.com/office/officeart/2005/8/layout/default"/>
    <dgm:cxn modelId="{1CDCD8FD-9DD2-435E-ABAD-C3090FF4E7CC}" type="presOf" srcId="{8241CE40-B589-427E-B66D-92493A42766F}" destId="{D2506514-206A-41C5-BEA4-047C757E111D}" srcOrd="0" destOrd="0" presId="urn:microsoft.com/office/officeart/2005/8/layout/default"/>
    <dgm:cxn modelId="{1D90B065-3A5F-4915-AC99-73846065B69C}" type="presParOf" srcId="{1C378BF5-A420-4CCE-93EA-FE80BF78287C}" destId="{AD5CA868-F7F6-4EEE-AD82-28B9B4F00C91}" srcOrd="0" destOrd="0" presId="urn:microsoft.com/office/officeart/2005/8/layout/default"/>
    <dgm:cxn modelId="{75BA0E76-B89C-44A1-9557-E934406E4710}" type="presParOf" srcId="{1C378BF5-A420-4CCE-93EA-FE80BF78287C}" destId="{71CE7EC7-6164-4FA7-91CB-2F98DE5DD584}" srcOrd="1" destOrd="0" presId="urn:microsoft.com/office/officeart/2005/8/layout/default"/>
    <dgm:cxn modelId="{EBEE0624-5338-40AA-88D3-C566B6385DA2}" type="presParOf" srcId="{1C378BF5-A420-4CCE-93EA-FE80BF78287C}" destId="{D2506514-206A-41C5-BEA4-047C757E111D}" srcOrd="2" destOrd="0" presId="urn:microsoft.com/office/officeart/2005/8/layout/default"/>
    <dgm:cxn modelId="{0D59A580-60CC-4E83-91CF-6A2CE524B1A3}" type="presParOf" srcId="{1C378BF5-A420-4CCE-93EA-FE80BF78287C}" destId="{5FF8F276-34CE-49E9-962C-A68007BF7168}" srcOrd="3" destOrd="0" presId="urn:microsoft.com/office/officeart/2005/8/layout/default"/>
    <dgm:cxn modelId="{D169417E-9253-4AFE-8B90-7424FD057519}" type="presParOf" srcId="{1C378BF5-A420-4CCE-93EA-FE80BF78287C}" destId="{383A7E11-A354-4A27-9584-F4F4ECD4ECA0}" srcOrd="4" destOrd="0" presId="urn:microsoft.com/office/officeart/2005/8/layout/default"/>
    <dgm:cxn modelId="{E96146D8-0DE6-4A6C-8DC6-95D7C9BD8106}" type="presParOf" srcId="{1C378BF5-A420-4CCE-93EA-FE80BF78287C}" destId="{80EA4363-2F05-4DEF-A910-D74879140C9C}" srcOrd="5" destOrd="0" presId="urn:microsoft.com/office/officeart/2005/8/layout/default"/>
    <dgm:cxn modelId="{880CE312-B674-4F3B-B439-29995ECED421}" type="presParOf" srcId="{1C378BF5-A420-4CCE-93EA-FE80BF78287C}" destId="{D3E9B8B2-F68B-465A-87A8-B89A0C39EE9C}" srcOrd="6" destOrd="0" presId="urn:microsoft.com/office/officeart/2005/8/layout/default"/>
    <dgm:cxn modelId="{ECE7EB9E-EA56-47EA-850E-65A3A934878F}" type="presParOf" srcId="{1C378BF5-A420-4CCE-93EA-FE80BF78287C}" destId="{71C13461-25B3-43C6-BB16-8535802A3EDC}" srcOrd="7" destOrd="0" presId="urn:microsoft.com/office/officeart/2005/8/layout/default"/>
    <dgm:cxn modelId="{4A90E8F0-F6EB-41C7-B4DD-016B8D7533A4}" type="presParOf" srcId="{1C378BF5-A420-4CCE-93EA-FE80BF78287C}" destId="{4C119B8D-12B1-4287-9917-02C8CC16534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76DEE8-4E0C-4092-8E0F-CBBC1A4B3C3C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BEC340-7AAF-4AE9-A5A4-8B98E71B7FD6}">
      <dgm:prSet/>
      <dgm:spPr/>
      <dgm:t>
        <a:bodyPr/>
        <a:lstStyle/>
        <a:p>
          <a:r>
            <a:rPr lang="en-CA"/>
            <a:t>Valid username retrieved using /etc/passwd</a:t>
          </a:r>
          <a:endParaRPr lang="en-US"/>
        </a:p>
      </dgm:t>
    </dgm:pt>
    <dgm:pt modelId="{2E8A277B-5D7F-4E8E-9155-4DA84D45CAEA}" type="parTrans" cxnId="{83BE93B9-6378-4362-BC09-B0BE681D753D}">
      <dgm:prSet/>
      <dgm:spPr/>
      <dgm:t>
        <a:bodyPr/>
        <a:lstStyle/>
        <a:p>
          <a:endParaRPr lang="en-US"/>
        </a:p>
      </dgm:t>
    </dgm:pt>
    <dgm:pt modelId="{53101632-210F-4901-AB4C-26722AC424CD}" type="sibTrans" cxnId="{83BE93B9-6378-4362-BC09-B0BE681D753D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9B359506-53A8-4BBA-8B5E-457232E60BAD}">
      <dgm:prSet/>
      <dgm:spPr/>
      <dgm:t>
        <a:bodyPr/>
        <a:lstStyle/>
        <a:p>
          <a:r>
            <a:rPr lang="en-CA"/>
            <a:t>Password spray attack was launched using hydra against found username. </a:t>
          </a:r>
          <a:endParaRPr lang="en-US"/>
        </a:p>
      </dgm:t>
    </dgm:pt>
    <dgm:pt modelId="{DFAA6098-A313-48D6-802E-1AD3B80E105D}" type="parTrans" cxnId="{17575110-BBCC-4723-8BB8-B55B53AFB097}">
      <dgm:prSet/>
      <dgm:spPr/>
      <dgm:t>
        <a:bodyPr/>
        <a:lstStyle/>
        <a:p>
          <a:endParaRPr lang="en-US"/>
        </a:p>
      </dgm:t>
    </dgm:pt>
    <dgm:pt modelId="{95596C46-2A06-46E7-BA23-BC742E00C2EF}" type="sibTrans" cxnId="{17575110-BBCC-4723-8BB8-B55B53AFB097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413689D8-BFEB-4DC6-BFBD-FAEC5955C4CA}">
      <dgm:prSet/>
      <dgm:spPr/>
      <dgm:t>
        <a:bodyPr/>
        <a:lstStyle/>
        <a:p>
          <a:r>
            <a:rPr lang="en-CA"/>
            <a:t>Valid credentials found for spidey user.(antman user also had the same password)</a:t>
          </a:r>
          <a:endParaRPr lang="en-US"/>
        </a:p>
      </dgm:t>
    </dgm:pt>
    <dgm:pt modelId="{CF45289E-1E9C-4DEE-8BAD-296531FD889E}" type="parTrans" cxnId="{79E9CEA4-B65D-4DA8-9DB1-2F91336AE5A2}">
      <dgm:prSet/>
      <dgm:spPr/>
      <dgm:t>
        <a:bodyPr/>
        <a:lstStyle/>
        <a:p>
          <a:endParaRPr lang="en-US"/>
        </a:p>
      </dgm:t>
    </dgm:pt>
    <dgm:pt modelId="{34DDA7C7-5F96-4E50-9267-60C463FF0957}" type="sibTrans" cxnId="{79E9CEA4-B65D-4DA8-9DB1-2F91336AE5A2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6B8A089B-8F6A-472D-AB0F-A76851FFDF02}">
      <dgm:prSet/>
      <dgm:spPr/>
      <dgm:t>
        <a:bodyPr/>
        <a:lstStyle/>
        <a:p>
          <a:r>
            <a:rPr lang="en-CA"/>
            <a:t>Sudo check revealed user can run python as root without password. </a:t>
          </a:r>
          <a:endParaRPr lang="en-US"/>
        </a:p>
      </dgm:t>
    </dgm:pt>
    <dgm:pt modelId="{548762DD-FF21-4D81-A962-6F546176321A}" type="parTrans" cxnId="{85C8785C-78D0-4E1D-86D7-072825A33A8A}">
      <dgm:prSet/>
      <dgm:spPr/>
      <dgm:t>
        <a:bodyPr/>
        <a:lstStyle/>
        <a:p>
          <a:endParaRPr lang="en-US"/>
        </a:p>
      </dgm:t>
    </dgm:pt>
    <dgm:pt modelId="{0E2F0BF1-BF34-4F7D-9D0B-B790DD831801}" type="sibTrans" cxnId="{85C8785C-78D0-4E1D-86D7-072825A33A8A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3EB2DBCF-3627-4F2C-ABDC-CA740D49C43E}">
      <dgm:prSet/>
      <dgm:spPr/>
      <dgm:t>
        <a:bodyPr/>
        <a:lstStyle/>
        <a:p>
          <a:r>
            <a:rPr lang="en-CA"/>
            <a:t>Python command executed -&gt; full root shell obtained.</a:t>
          </a:r>
          <a:endParaRPr lang="en-US"/>
        </a:p>
      </dgm:t>
    </dgm:pt>
    <dgm:pt modelId="{53D1B341-F47B-41A2-97D8-3B432BAD423E}" type="parTrans" cxnId="{78F597B7-1F81-4BCD-B83E-CD116010344D}">
      <dgm:prSet/>
      <dgm:spPr/>
      <dgm:t>
        <a:bodyPr/>
        <a:lstStyle/>
        <a:p>
          <a:endParaRPr lang="en-US"/>
        </a:p>
      </dgm:t>
    </dgm:pt>
    <dgm:pt modelId="{46F10A70-E5E3-4D66-9B29-4680361A75A8}" type="sibTrans" cxnId="{78F597B7-1F81-4BCD-B83E-CD116010344D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98D86AC3-DEE3-4EB0-8182-AAE718F08676}" type="pres">
      <dgm:prSet presAssocID="{2C76DEE8-4E0C-4092-8E0F-CBBC1A4B3C3C}" presName="Name0" presStyleCnt="0">
        <dgm:presLayoutVars>
          <dgm:animLvl val="lvl"/>
          <dgm:resizeHandles val="exact"/>
        </dgm:presLayoutVars>
      </dgm:prSet>
      <dgm:spPr/>
    </dgm:pt>
    <dgm:pt modelId="{E70D78C6-6D65-4352-A70C-D114E6C3E349}" type="pres">
      <dgm:prSet presAssocID="{83BEC340-7AAF-4AE9-A5A4-8B98E71B7FD6}" presName="compositeNode" presStyleCnt="0">
        <dgm:presLayoutVars>
          <dgm:bulletEnabled val="1"/>
        </dgm:presLayoutVars>
      </dgm:prSet>
      <dgm:spPr/>
    </dgm:pt>
    <dgm:pt modelId="{F3129CB8-DBCF-40C0-B209-C88963A28F73}" type="pres">
      <dgm:prSet presAssocID="{83BEC340-7AAF-4AE9-A5A4-8B98E71B7FD6}" presName="bgRect" presStyleLbl="alignNode1" presStyleIdx="0" presStyleCnt="5"/>
      <dgm:spPr/>
    </dgm:pt>
    <dgm:pt modelId="{4DF0BA4F-59F6-4B83-A6BD-077F3A5B20EB}" type="pres">
      <dgm:prSet presAssocID="{53101632-210F-4901-AB4C-26722AC424CD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0E3C4C27-5D23-4201-90ED-43BDFE27BC21}" type="pres">
      <dgm:prSet presAssocID="{83BEC340-7AAF-4AE9-A5A4-8B98E71B7FD6}" presName="nodeRect" presStyleLbl="alignNode1" presStyleIdx="0" presStyleCnt="5">
        <dgm:presLayoutVars>
          <dgm:bulletEnabled val="1"/>
        </dgm:presLayoutVars>
      </dgm:prSet>
      <dgm:spPr/>
    </dgm:pt>
    <dgm:pt modelId="{12848573-F45A-4DF3-AD74-79537B891811}" type="pres">
      <dgm:prSet presAssocID="{53101632-210F-4901-AB4C-26722AC424CD}" presName="sibTrans" presStyleCnt="0"/>
      <dgm:spPr/>
    </dgm:pt>
    <dgm:pt modelId="{889AEE29-9EAC-4EED-AAE4-CE65916B3B92}" type="pres">
      <dgm:prSet presAssocID="{9B359506-53A8-4BBA-8B5E-457232E60BAD}" presName="compositeNode" presStyleCnt="0">
        <dgm:presLayoutVars>
          <dgm:bulletEnabled val="1"/>
        </dgm:presLayoutVars>
      </dgm:prSet>
      <dgm:spPr/>
    </dgm:pt>
    <dgm:pt modelId="{6FCAC702-9327-4786-9913-DC753085CCA5}" type="pres">
      <dgm:prSet presAssocID="{9B359506-53A8-4BBA-8B5E-457232E60BAD}" presName="bgRect" presStyleLbl="alignNode1" presStyleIdx="1" presStyleCnt="5"/>
      <dgm:spPr/>
    </dgm:pt>
    <dgm:pt modelId="{E8D951A4-4646-41DF-BCEB-24D322CB7D6E}" type="pres">
      <dgm:prSet presAssocID="{95596C46-2A06-46E7-BA23-BC742E00C2EF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19579056-B073-4E52-BB31-694408237525}" type="pres">
      <dgm:prSet presAssocID="{9B359506-53A8-4BBA-8B5E-457232E60BAD}" presName="nodeRect" presStyleLbl="alignNode1" presStyleIdx="1" presStyleCnt="5">
        <dgm:presLayoutVars>
          <dgm:bulletEnabled val="1"/>
        </dgm:presLayoutVars>
      </dgm:prSet>
      <dgm:spPr/>
    </dgm:pt>
    <dgm:pt modelId="{5BFF2D05-08CB-4B14-BC24-CA56CD74A999}" type="pres">
      <dgm:prSet presAssocID="{95596C46-2A06-46E7-BA23-BC742E00C2EF}" presName="sibTrans" presStyleCnt="0"/>
      <dgm:spPr/>
    </dgm:pt>
    <dgm:pt modelId="{7DDDC24F-D97F-41FE-9C56-3B9CD797F6FE}" type="pres">
      <dgm:prSet presAssocID="{413689D8-BFEB-4DC6-BFBD-FAEC5955C4CA}" presName="compositeNode" presStyleCnt="0">
        <dgm:presLayoutVars>
          <dgm:bulletEnabled val="1"/>
        </dgm:presLayoutVars>
      </dgm:prSet>
      <dgm:spPr/>
    </dgm:pt>
    <dgm:pt modelId="{241DD120-03C6-4CD9-B2AE-9559CAD29AFC}" type="pres">
      <dgm:prSet presAssocID="{413689D8-BFEB-4DC6-BFBD-FAEC5955C4CA}" presName="bgRect" presStyleLbl="alignNode1" presStyleIdx="2" presStyleCnt="5"/>
      <dgm:spPr/>
    </dgm:pt>
    <dgm:pt modelId="{4367668C-7219-4C4D-84BA-142ECE29B821}" type="pres">
      <dgm:prSet presAssocID="{34DDA7C7-5F96-4E50-9267-60C463FF0957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950FE94A-664E-4E20-A535-DA4615E4CB80}" type="pres">
      <dgm:prSet presAssocID="{413689D8-BFEB-4DC6-BFBD-FAEC5955C4CA}" presName="nodeRect" presStyleLbl="alignNode1" presStyleIdx="2" presStyleCnt="5">
        <dgm:presLayoutVars>
          <dgm:bulletEnabled val="1"/>
        </dgm:presLayoutVars>
      </dgm:prSet>
      <dgm:spPr/>
    </dgm:pt>
    <dgm:pt modelId="{9DD17FA9-E275-4ADD-AEC3-BD2A292C8308}" type="pres">
      <dgm:prSet presAssocID="{34DDA7C7-5F96-4E50-9267-60C463FF0957}" presName="sibTrans" presStyleCnt="0"/>
      <dgm:spPr/>
    </dgm:pt>
    <dgm:pt modelId="{C5C574CA-EC7F-4A98-87DE-80B19C6D0DAE}" type="pres">
      <dgm:prSet presAssocID="{6B8A089B-8F6A-472D-AB0F-A76851FFDF02}" presName="compositeNode" presStyleCnt="0">
        <dgm:presLayoutVars>
          <dgm:bulletEnabled val="1"/>
        </dgm:presLayoutVars>
      </dgm:prSet>
      <dgm:spPr/>
    </dgm:pt>
    <dgm:pt modelId="{773BEA09-8352-4696-9A43-13AE3C5E23F8}" type="pres">
      <dgm:prSet presAssocID="{6B8A089B-8F6A-472D-AB0F-A76851FFDF02}" presName="bgRect" presStyleLbl="alignNode1" presStyleIdx="3" presStyleCnt="5"/>
      <dgm:spPr/>
    </dgm:pt>
    <dgm:pt modelId="{7B9AE5E9-A927-4C17-9A6B-F612D79298D5}" type="pres">
      <dgm:prSet presAssocID="{0E2F0BF1-BF34-4F7D-9D0B-B790DD831801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82D1E275-63DB-4791-B92A-F843699A8516}" type="pres">
      <dgm:prSet presAssocID="{6B8A089B-8F6A-472D-AB0F-A76851FFDF02}" presName="nodeRect" presStyleLbl="alignNode1" presStyleIdx="3" presStyleCnt="5">
        <dgm:presLayoutVars>
          <dgm:bulletEnabled val="1"/>
        </dgm:presLayoutVars>
      </dgm:prSet>
      <dgm:spPr/>
    </dgm:pt>
    <dgm:pt modelId="{107789AE-AEC4-4B0C-82FE-AE66C0336ACE}" type="pres">
      <dgm:prSet presAssocID="{0E2F0BF1-BF34-4F7D-9D0B-B790DD831801}" presName="sibTrans" presStyleCnt="0"/>
      <dgm:spPr/>
    </dgm:pt>
    <dgm:pt modelId="{E363CF63-A3C1-423F-86A3-CD3E2C2055AA}" type="pres">
      <dgm:prSet presAssocID="{3EB2DBCF-3627-4F2C-ABDC-CA740D49C43E}" presName="compositeNode" presStyleCnt="0">
        <dgm:presLayoutVars>
          <dgm:bulletEnabled val="1"/>
        </dgm:presLayoutVars>
      </dgm:prSet>
      <dgm:spPr/>
    </dgm:pt>
    <dgm:pt modelId="{82CDBE03-EF21-4B5C-A10E-119D43E7A8D5}" type="pres">
      <dgm:prSet presAssocID="{3EB2DBCF-3627-4F2C-ABDC-CA740D49C43E}" presName="bgRect" presStyleLbl="alignNode1" presStyleIdx="4" presStyleCnt="5"/>
      <dgm:spPr/>
    </dgm:pt>
    <dgm:pt modelId="{EF1F4280-B0D3-4A5D-9B6D-457128707C65}" type="pres">
      <dgm:prSet presAssocID="{46F10A70-E5E3-4D66-9B29-4680361A75A8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3AAB4EC6-9205-4100-B71E-1B75B13515FE}" type="pres">
      <dgm:prSet presAssocID="{3EB2DBCF-3627-4F2C-ABDC-CA740D49C43E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D8846C09-04E5-4E37-9EBF-78A3550C9AA2}" type="presOf" srcId="{9B359506-53A8-4BBA-8B5E-457232E60BAD}" destId="{6FCAC702-9327-4786-9913-DC753085CCA5}" srcOrd="0" destOrd="0" presId="urn:microsoft.com/office/officeart/2016/7/layout/LinearBlockProcessNumbered"/>
    <dgm:cxn modelId="{17575110-BBCC-4723-8BB8-B55B53AFB097}" srcId="{2C76DEE8-4E0C-4092-8E0F-CBBC1A4B3C3C}" destId="{9B359506-53A8-4BBA-8B5E-457232E60BAD}" srcOrd="1" destOrd="0" parTransId="{DFAA6098-A313-48D6-802E-1AD3B80E105D}" sibTransId="{95596C46-2A06-46E7-BA23-BC742E00C2EF}"/>
    <dgm:cxn modelId="{718D861F-CD72-4D84-9F49-F76848D65EDD}" type="presOf" srcId="{34DDA7C7-5F96-4E50-9267-60C463FF0957}" destId="{4367668C-7219-4C4D-84BA-142ECE29B821}" srcOrd="0" destOrd="0" presId="urn:microsoft.com/office/officeart/2016/7/layout/LinearBlockProcessNumbered"/>
    <dgm:cxn modelId="{88E49B2C-71B9-4F60-BF9A-95B792019D99}" type="presOf" srcId="{83BEC340-7AAF-4AE9-A5A4-8B98E71B7FD6}" destId="{F3129CB8-DBCF-40C0-B209-C88963A28F73}" srcOrd="0" destOrd="0" presId="urn:microsoft.com/office/officeart/2016/7/layout/LinearBlockProcessNumbered"/>
    <dgm:cxn modelId="{85EF613A-7606-4BB7-BEB5-7B23D23D907B}" type="presOf" srcId="{83BEC340-7AAF-4AE9-A5A4-8B98E71B7FD6}" destId="{0E3C4C27-5D23-4201-90ED-43BDFE27BC21}" srcOrd="1" destOrd="0" presId="urn:microsoft.com/office/officeart/2016/7/layout/LinearBlockProcessNumbered"/>
    <dgm:cxn modelId="{85C8785C-78D0-4E1D-86D7-072825A33A8A}" srcId="{2C76DEE8-4E0C-4092-8E0F-CBBC1A4B3C3C}" destId="{6B8A089B-8F6A-472D-AB0F-A76851FFDF02}" srcOrd="3" destOrd="0" parTransId="{548762DD-FF21-4D81-A962-6F546176321A}" sibTransId="{0E2F0BF1-BF34-4F7D-9D0B-B790DD831801}"/>
    <dgm:cxn modelId="{ED790567-86F7-49F9-BC95-56AAB7ECB5BF}" type="presOf" srcId="{413689D8-BFEB-4DC6-BFBD-FAEC5955C4CA}" destId="{241DD120-03C6-4CD9-B2AE-9559CAD29AFC}" srcOrd="0" destOrd="0" presId="urn:microsoft.com/office/officeart/2016/7/layout/LinearBlockProcessNumbered"/>
    <dgm:cxn modelId="{3EFE5E6A-084A-497D-BCB9-2403532A2844}" type="presOf" srcId="{0E2F0BF1-BF34-4F7D-9D0B-B790DD831801}" destId="{7B9AE5E9-A927-4C17-9A6B-F612D79298D5}" srcOrd="0" destOrd="0" presId="urn:microsoft.com/office/officeart/2016/7/layout/LinearBlockProcessNumbered"/>
    <dgm:cxn modelId="{900C6B50-6C7B-409B-91B6-2FDA8174DD06}" type="presOf" srcId="{46F10A70-E5E3-4D66-9B29-4680361A75A8}" destId="{EF1F4280-B0D3-4A5D-9B6D-457128707C65}" srcOrd="0" destOrd="0" presId="urn:microsoft.com/office/officeart/2016/7/layout/LinearBlockProcessNumbered"/>
    <dgm:cxn modelId="{83C6757C-37A0-4EAD-B10C-6FF4520154B8}" type="presOf" srcId="{3EB2DBCF-3627-4F2C-ABDC-CA740D49C43E}" destId="{82CDBE03-EF21-4B5C-A10E-119D43E7A8D5}" srcOrd="0" destOrd="0" presId="urn:microsoft.com/office/officeart/2016/7/layout/LinearBlockProcessNumbered"/>
    <dgm:cxn modelId="{B4B8FB82-B092-44A6-B1B5-8D371E3FC4CE}" type="presOf" srcId="{9B359506-53A8-4BBA-8B5E-457232E60BAD}" destId="{19579056-B073-4E52-BB31-694408237525}" srcOrd="1" destOrd="0" presId="urn:microsoft.com/office/officeart/2016/7/layout/LinearBlockProcessNumbered"/>
    <dgm:cxn modelId="{75960092-4BF5-4934-BF1B-896C155ECAF0}" type="presOf" srcId="{95596C46-2A06-46E7-BA23-BC742E00C2EF}" destId="{E8D951A4-4646-41DF-BCEB-24D322CB7D6E}" srcOrd="0" destOrd="0" presId="urn:microsoft.com/office/officeart/2016/7/layout/LinearBlockProcessNumbered"/>
    <dgm:cxn modelId="{C926D998-61EA-4AD6-B3C5-9738F2362DCF}" type="presOf" srcId="{3EB2DBCF-3627-4F2C-ABDC-CA740D49C43E}" destId="{3AAB4EC6-9205-4100-B71E-1B75B13515FE}" srcOrd="1" destOrd="0" presId="urn:microsoft.com/office/officeart/2016/7/layout/LinearBlockProcessNumbered"/>
    <dgm:cxn modelId="{23B155A3-4FFA-4494-B60D-5153D9A006F8}" type="presOf" srcId="{6B8A089B-8F6A-472D-AB0F-A76851FFDF02}" destId="{773BEA09-8352-4696-9A43-13AE3C5E23F8}" srcOrd="0" destOrd="0" presId="urn:microsoft.com/office/officeart/2016/7/layout/LinearBlockProcessNumbered"/>
    <dgm:cxn modelId="{79E9CEA4-B65D-4DA8-9DB1-2F91336AE5A2}" srcId="{2C76DEE8-4E0C-4092-8E0F-CBBC1A4B3C3C}" destId="{413689D8-BFEB-4DC6-BFBD-FAEC5955C4CA}" srcOrd="2" destOrd="0" parTransId="{CF45289E-1E9C-4DEE-8BAD-296531FD889E}" sibTransId="{34DDA7C7-5F96-4E50-9267-60C463FF0957}"/>
    <dgm:cxn modelId="{78F597B7-1F81-4BCD-B83E-CD116010344D}" srcId="{2C76DEE8-4E0C-4092-8E0F-CBBC1A4B3C3C}" destId="{3EB2DBCF-3627-4F2C-ABDC-CA740D49C43E}" srcOrd="4" destOrd="0" parTransId="{53D1B341-F47B-41A2-97D8-3B432BAD423E}" sibTransId="{46F10A70-E5E3-4D66-9B29-4680361A75A8}"/>
    <dgm:cxn modelId="{83BE93B9-6378-4362-BC09-B0BE681D753D}" srcId="{2C76DEE8-4E0C-4092-8E0F-CBBC1A4B3C3C}" destId="{83BEC340-7AAF-4AE9-A5A4-8B98E71B7FD6}" srcOrd="0" destOrd="0" parTransId="{2E8A277B-5D7F-4E8E-9155-4DA84D45CAEA}" sibTransId="{53101632-210F-4901-AB4C-26722AC424CD}"/>
    <dgm:cxn modelId="{CBFC57C6-9050-433E-8182-3976C0FCE87D}" type="presOf" srcId="{6B8A089B-8F6A-472D-AB0F-A76851FFDF02}" destId="{82D1E275-63DB-4791-B92A-F843699A8516}" srcOrd="1" destOrd="0" presId="urn:microsoft.com/office/officeart/2016/7/layout/LinearBlockProcessNumbered"/>
    <dgm:cxn modelId="{F5FBF1CA-6BE6-4A9B-8D44-03F7FFC4B4F6}" type="presOf" srcId="{413689D8-BFEB-4DC6-BFBD-FAEC5955C4CA}" destId="{950FE94A-664E-4E20-A535-DA4615E4CB80}" srcOrd="1" destOrd="0" presId="urn:microsoft.com/office/officeart/2016/7/layout/LinearBlockProcessNumbered"/>
    <dgm:cxn modelId="{E3DB66D4-E8C6-419C-A133-2A1D6E71F1DB}" type="presOf" srcId="{53101632-210F-4901-AB4C-26722AC424CD}" destId="{4DF0BA4F-59F6-4B83-A6BD-077F3A5B20EB}" srcOrd="0" destOrd="0" presId="urn:microsoft.com/office/officeart/2016/7/layout/LinearBlockProcessNumbered"/>
    <dgm:cxn modelId="{78359BE0-9086-439B-B1C9-9EA9D0A579B6}" type="presOf" srcId="{2C76DEE8-4E0C-4092-8E0F-CBBC1A4B3C3C}" destId="{98D86AC3-DEE3-4EB0-8182-AAE718F08676}" srcOrd="0" destOrd="0" presId="urn:microsoft.com/office/officeart/2016/7/layout/LinearBlockProcessNumbered"/>
    <dgm:cxn modelId="{8FA77244-8CF2-40DF-B4AA-7E2D82BA3811}" type="presParOf" srcId="{98D86AC3-DEE3-4EB0-8182-AAE718F08676}" destId="{E70D78C6-6D65-4352-A70C-D114E6C3E349}" srcOrd="0" destOrd="0" presId="urn:microsoft.com/office/officeart/2016/7/layout/LinearBlockProcessNumbered"/>
    <dgm:cxn modelId="{A4CD3591-8D8A-4546-B5A2-3073CDAABC84}" type="presParOf" srcId="{E70D78C6-6D65-4352-A70C-D114E6C3E349}" destId="{F3129CB8-DBCF-40C0-B209-C88963A28F73}" srcOrd="0" destOrd="0" presId="urn:microsoft.com/office/officeart/2016/7/layout/LinearBlockProcessNumbered"/>
    <dgm:cxn modelId="{839314D3-C353-4C3F-AFAC-153A7BD4EA6E}" type="presParOf" srcId="{E70D78C6-6D65-4352-A70C-D114E6C3E349}" destId="{4DF0BA4F-59F6-4B83-A6BD-077F3A5B20EB}" srcOrd="1" destOrd="0" presId="urn:microsoft.com/office/officeart/2016/7/layout/LinearBlockProcessNumbered"/>
    <dgm:cxn modelId="{A54535DA-886B-44B8-8D0F-05E385E66D85}" type="presParOf" srcId="{E70D78C6-6D65-4352-A70C-D114E6C3E349}" destId="{0E3C4C27-5D23-4201-90ED-43BDFE27BC21}" srcOrd="2" destOrd="0" presId="urn:microsoft.com/office/officeart/2016/7/layout/LinearBlockProcessNumbered"/>
    <dgm:cxn modelId="{5133D339-FB5F-454C-88EB-CBBE92149771}" type="presParOf" srcId="{98D86AC3-DEE3-4EB0-8182-AAE718F08676}" destId="{12848573-F45A-4DF3-AD74-79537B891811}" srcOrd="1" destOrd="0" presId="urn:microsoft.com/office/officeart/2016/7/layout/LinearBlockProcessNumbered"/>
    <dgm:cxn modelId="{DEF3E373-F36F-48CD-9568-E521BB9C620F}" type="presParOf" srcId="{98D86AC3-DEE3-4EB0-8182-AAE718F08676}" destId="{889AEE29-9EAC-4EED-AAE4-CE65916B3B92}" srcOrd="2" destOrd="0" presId="urn:microsoft.com/office/officeart/2016/7/layout/LinearBlockProcessNumbered"/>
    <dgm:cxn modelId="{560D4541-C805-4A2B-80B3-D4C95C879305}" type="presParOf" srcId="{889AEE29-9EAC-4EED-AAE4-CE65916B3B92}" destId="{6FCAC702-9327-4786-9913-DC753085CCA5}" srcOrd="0" destOrd="0" presId="urn:microsoft.com/office/officeart/2016/7/layout/LinearBlockProcessNumbered"/>
    <dgm:cxn modelId="{01696D57-E9DA-4A8B-A511-58CF173B73F1}" type="presParOf" srcId="{889AEE29-9EAC-4EED-AAE4-CE65916B3B92}" destId="{E8D951A4-4646-41DF-BCEB-24D322CB7D6E}" srcOrd="1" destOrd="0" presId="urn:microsoft.com/office/officeart/2016/7/layout/LinearBlockProcessNumbered"/>
    <dgm:cxn modelId="{DB07E113-563C-41A2-8D92-31AA0A77F81E}" type="presParOf" srcId="{889AEE29-9EAC-4EED-AAE4-CE65916B3B92}" destId="{19579056-B073-4E52-BB31-694408237525}" srcOrd="2" destOrd="0" presId="urn:microsoft.com/office/officeart/2016/7/layout/LinearBlockProcessNumbered"/>
    <dgm:cxn modelId="{22E54DE3-5F93-4A74-87E3-498FEB9BEE23}" type="presParOf" srcId="{98D86AC3-DEE3-4EB0-8182-AAE718F08676}" destId="{5BFF2D05-08CB-4B14-BC24-CA56CD74A999}" srcOrd="3" destOrd="0" presId="urn:microsoft.com/office/officeart/2016/7/layout/LinearBlockProcessNumbered"/>
    <dgm:cxn modelId="{ECEB3E39-DB60-4672-A078-60661A837039}" type="presParOf" srcId="{98D86AC3-DEE3-4EB0-8182-AAE718F08676}" destId="{7DDDC24F-D97F-41FE-9C56-3B9CD797F6FE}" srcOrd="4" destOrd="0" presId="urn:microsoft.com/office/officeart/2016/7/layout/LinearBlockProcessNumbered"/>
    <dgm:cxn modelId="{8FF73889-2CEC-4517-A10D-F5A27FC3C3BE}" type="presParOf" srcId="{7DDDC24F-D97F-41FE-9C56-3B9CD797F6FE}" destId="{241DD120-03C6-4CD9-B2AE-9559CAD29AFC}" srcOrd="0" destOrd="0" presId="urn:microsoft.com/office/officeart/2016/7/layout/LinearBlockProcessNumbered"/>
    <dgm:cxn modelId="{ADF1B45A-B417-4316-9C5D-DA31A42C1A7E}" type="presParOf" srcId="{7DDDC24F-D97F-41FE-9C56-3B9CD797F6FE}" destId="{4367668C-7219-4C4D-84BA-142ECE29B821}" srcOrd="1" destOrd="0" presId="urn:microsoft.com/office/officeart/2016/7/layout/LinearBlockProcessNumbered"/>
    <dgm:cxn modelId="{2F22D80C-440A-4A70-A093-2318ABF7646E}" type="presParOf" srcId="{7DDDC24F-D97F-41FE-9C56-3B9CD797F6FE}" destId="{950FE94A-664E-4E20-A535-DA4615E4CB80}" srcOrd="2" destOrd="0" presId="urn:microsoft.com/office/officeart/2016/7/layout/LinearBlockProcessNumbered"/>
    <dgm:cxn modelId="{CCC96757-A663-4C75-8DF8-E88CCFC08071}" type="presParOf" srcId="{98D86AC3-DEE3-4EB0-8182-AAE718F08676}" destId="{9DD17FA9-E275-4ADD-AEC3-BD2A292C8308}" srcOrd="5" destOrd="0" presId="urn:microsoft.com/office/officeart/2016/7/layout/LinearBlockProcessNumbered"/>
    <dgm:cxn modelId="{F4DEB676-365D-4B4E-9C94-61E35857B2DC}" type="presParOf" srcId="{98D86AC3-DEE3-4EB0-8182-AAE718F08676}" destId="{C5C574CA-EC7F-4A98-87DE-80B19C6D0DAE}" srcOrd="6" destOrd="0" presId="urn:microsoft.com/office/officeart/2016/7/layout/LinearBlockProcessNumbered"/>
    <dgm:cxn modelId="{67B03288-EF27-48A7-BE01-3658DEA24525}" type="presParOf" srcId="{C5C574CA-EC7F-4A98-87DE-80B19C6D0DAE}" destId="{773BEA09-8352-4696-9A43-13AE3C5E23F8}" srcOrd="0" destOrd="0" presId="urn:microsoft.com/office/officeart/2016/7/layout/LinearBlockProcessNumbered"/>
    <dgm:cxn modelId="{BB574B82-6F60-43ED-BAE1-9D5E242DE10B}" type="presParOf" srcId="{C5C574CA-EC7F-4A98-87DE-80B19C6D0DAE}" destId="{7B9AE5E9-A927-4C17-9A6B-F612D79298D5}" srcOrd="1" destOrd="0" presId="urn:microsoft.com/office/officeart/2016/7/layout/LinearBlockProcessNumbered"/>
    <dgm:cxn modelId="{179AE9D9-5B66-4EC4-8203-CCDCBBA22ED6}" type="presParOf" srcId="{C5C574CA-EC7F-4A98-87DE-80B19C6D0DAE}" destId="{82D1E275-63DB-4791-B92A-F843699A8516}" srcOrd="2" destOrd="0" presId="urn:microsoft.com/office/officeart/2016/7/layout/LinearBlockProcessNumbered"/>
    <dgm:cxn modelId="{5E730DA5-F68D-4E81-B75E-36F895CE695B}" type="presParOf" srcId="{98D86AC3-DEE3-4EB0-8182-AAE718F08676}" destId="{107789AE-AEC4-4B0C-82FE-AE66C0336ACE}" srcOrd="7" destOrd="0" presId="urn:microsoft.com/office/officeart/2016/7/layout/LinearBlockProcessNumbered"/>
    <dgm:cxn modelId="{34479F47-0603-474C-9F9F-7344B381CB05}" type="presParOf" srcId="{98D86AC3-DEE3-4EB0-8182-AAE718F08676}" destId="{E363CF63-A3C1-423F-86A3-CD3E2C2055AA}" srcOrd="8" destOrd="0" presId="urn:microsoft.com/office/officeart/2016/7/layout/LinearBlockProcessNumbered"/>
    <dgm:cxn modelId="{8337B58C-0A4C-4A63-8DD9-6ADCD4618391}" type="presParOf" srcId="{E363CF63-A3C1-423F-86A3-CD3E2C2055AA}" destId="{82CDBE03-EF21-4B5C-A10E-119D43E7A8D5}" srcOrd="0" destOrd="0" presId="urn:microsoft.com/office/officeart/2016/7/layout/LinearBlockProcessNumbered"/>
    <dgm:cxn modelId="{C5DBE1EF-3B23-4D44-8BC0-7DE815973CC7}" type="presParOf" srcId="{E363CF63-A3C1-423F-86A3-CD3E2C2055AA}" destId="{EF1F4280-B0D3-4A5D-9B6D-457128707C65}" srcOrd="1" destOrd="0" presId="urn:microsoft.com/office/officeart/2016/7/layout/LinearBlockProcessNumbered"/>
    <dgm:cxn modelId="{2999995D-2381-4026-8ACE-AAC092D1B9C8}" type="presParOf" srcId="{E363CF63-A3C1-423F-86A3-CD3E2C2055AA}" destId="{3AAB4EC6-9205-4100-B71E-1B75B13515F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AC0984-EB4E-47C9-BB12-3B469070906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18352DC-6F7B-47E1-91F9-9E340A07AC0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txt file in linux root directory contain password hint. </a:t>
          </a:r>
          <a:endParaRPr lang="en-US"/>
        </a:p>
      </dgm:t>
    </dgm:pt>
    <dgm:pt modelId="{8BC63282-2B59-491D-ADA6-1C5454FCCC82}" type="parTrans" cxnId="{8309106C-D7C1-444E-90F6-6D85E1A8EC8A}">
      <dgm:prSet/>
      <dgm:spPr/>
      <dgm:t>
        <a:bodyPr/>
        <a:lstStyle/>
        <a:p>
          <a:endParaRPr lang="en-US"/>
        </a:p>
      </dgm:t>
    </dgm:pt>
    <dgm:pt modelId="{99E3D862-201E-43F6-9D64-51224D7EB43D}" type="sibTrans" cxnId="{8309106C-D7C1-444E-90F6-6D85E1A8EC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561F70-EBE0-41DF-B500-13C82876B1A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custom wordlist was created using a password hint. </a:t>
          </a:r>
          <a:endParaRPr lang="en-US"/>
        </a:p>
      </dgm:t>
    </dgm:pt>
    <dgm:pt modelId="{50A95E0E-73EF-4134-9241-CE3A81FC92C7}" type="parTrans" cxnId="{8B07F6DE-EE79-43FF-A437-97E55008DF20}">
      <dgm:prSet/>
      <dgm:spPr/>
      <dgm:t>
        <a:bodyPr/>
        <a:lstStyle/>
        <a:p>
          <a:endParaRPr lang="en-US"/>
        </a:p>
      </dgm:t>
    </dgm:pt>
    <dgm:pt modelId="{5035BFB0-4BC7-496B-AD6A-48BF44530085}" type="sibTrans" cxnId="{8B07F6DE-EE79-43FF-A437-97E55008DF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5DBEF7-6B2E-463F-9A34-33BEFEEB963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Hydra brute force launched against rdp service using custom wordlist.</a:t>
          </a:r>
          <a:endParaRPr lang="en-US"/>
        </a:p>
      </dgm:t>
    </dgm:pt>
    <dgm:pt modelId="{7407D5BD-4943-4872-B8E5-7AD4FF64F8FE}" type="parTrans" cxnId="{2B14C115-611A-445B-8DAB-57227889BF09}">
      <dgm:prSet/>
      <dgm:spPr/>
      <dgm:t>
        <a:bodyPr/>
        <a:lstStyle/>
        <a:p>
          <a:endParaRPr lang="en-US"/>
        </a:p>
      </dgm:t>
    </dgm:pt>
    <dgm:pt modelId="{B9154E6E-1599-43E2-94DA-EE943135A294}" type="sibTrans" cxnId="{2B14C115-611A-445B-8DAB-57227889BF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8DA40E-266D-4677-B2D6-2ACE5CCEF34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Rdp access was established.</a:t>
          </a:r>
          <a:endParaRPr lang="en-US"/>
        </a:p>
      </dgm:t>
    </dgm:pt>
    <dgm:pt modelId="{2F9A4DEB-B70B-401B-9DB2-DE7135E59A12}" type="parTrans" cxnId="{55C5330E-4E82-4B7E-B8A8-B9920E1D3AA3}">
      <dgm:prSet/>
      <dgm:spPr/>
      <dgm:t>
        <a:bodyPr/>
        <a:lstStyle/>
        <a:p>
          <a:endParaRPr lang="en-US"/>
        </a:p>
      </dgm:t>
    </dgm:pt>
    <dgm:pt modelId="{C01BEA83-7F18-47EE-8C88-C7C887F8ED64}" type="sibTrans" cxnId="{55C5330E-4E82-4B7E-B8A8-B9920E1D3A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E4E6A8-2A55-433B-A188-DE0E8F925CF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Winpeas revealed local admin privileges.</a:t>
          </a:r>
          <a:endParaRPr lang="en-US"/>
        </a:p>
      </dgm:t>
    </dgm:pt>
    <dgm:pt modelId="{FA6F9098-4BB2-4F41-86AB-E11F2EC493F3}" type="parTrans" cxnId="{6F682479-4D7C-4F0A-8DC7-7334182D6A83}">
      <dgm:prSet/>
      <dgm:spPr/>
      <dgm:t>
        <a:bodyPr/>
        <a:lstStyle/>
        <a:p>
          <a:endParaRPr lang="en-US"/>
        </a:p>
      </dgm:t>
    </dgm:pt>
    <dgm:pt modelId="{036FDC41-A993-45DA-9E28-D213FFE5920B}" type="sibTrans" cxnId="{6F682479-4D7C-4F0A-8DC7-7334182D6A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D2B254-F9CF-404C-B88C-3AB19FDB3C3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domain user named hawkeye was added to RDP.</a:t>
          </a:r>
          <a:endParaRPr lang="en-US"/>
        </a:p>
      </dgm:t>
    </dgm:pt>
    <dgm:pt modelId="{0054D443-11E1-4E2B-B8F2-B184CE800A9B}" type="parTrans" cxnId="{8E4ED5DC-E406-41A2-B6A4-FDD33999332E}">
      <dgm:prSet/>
      <dgm:spPr/>
      <dgm:t>
        <a:bodyPr/>
        <a:lstStyle/>
        <a:p>
          <a:endParaRPr lang="en-US"/>
        </a:p>
      </dgm:t>
    </dgm:pt>
    <dgm:pt modelId="{4060052D-7AFB-4A21-9CFF-8982806D3961}" type="sibTrans" cxnId="{8E4ED5DC-E406-41A2-B6A4-FDD33999332E}">
      <dgm:prSet/>
      <dgm:spPr/>
      <dgm:t>
        <a:bodyPr/>
        <a:lstStyle/>
        <a:p>
          <a:endParaRPr lang="en-US"/>
        </a:p>
      </dgm:t>
    </dgm:pt>
    <dgm:pt modelId="{8AEBBEBC-2016-4B58-90EC-745734AB0080}" type="pres">
      <dgm:prSet presAssocID="{77AC0984-EB4E-47C9-BB12-3B4690709064}" presName="root" presStyleCnt="0">
        <dgm:presLayoutVars>
          <dgm:dir/>
          <dgm:resizeHandles val="exact"/>
        </dgm:presLayoutVars>
      </dgm:prSet>
      <dgm:spPr/>
    </dgm:pt>
    <dgm:pt modelId="{408CF99B-A5C7-4EB5-9E40-7C356789D5FE}" type="pres">
      <dgm:prSet presAssocID="{77AC0984-EB4E-47C9-BB12-3B4690709064}" presName="container" presStyleCnt="0">
        <dgm:presLayoutVars>
          <dgm:dir/>
          <dgm:resizeHandles val="exact"/>
        </dgm:presLayoutVars>
      </dgm:prSet>
      <dgm:spPr/>
    </dgm:pt>
    <dgm:pt modelId="{7F308074-5E4F-4EE8-A915-1DD347F44626}" type="pres">
      <dgm:prSet presAssocID="{818352DC-6F7B-47E1-91F9-9E340A07AC05}" presName="compNode" presStyleCnt="0"/>
      <dgm:spPr/>
    </dgm:pt>
    <dgm:pt modelId="{A8E23A3B-B281-4EED-95AC-AAD853BE99C3}" type="pres">
      <dgm:prSet presAssocID="{818352DC-6F7B-47E1-91F9-9E340A07AC05}" presName="iconBgRect" presStyleLbl="bgShp" presStyleIdx="0" presStyleCnt="6"/>
      <dgm:spPr/>
    </dgm:pt>
    <dgm:pt modelId="{94F3F833-AA11-4FF8-9689-F37F3B39CA5C}" type="pres">
      <dgm:prSet presAssocID="{818352DC-6F7B-47E1-91F9-9E340A07AC0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24DC1A19-5977-40D3-A947-6810C3FA3447}" type="pres">
      <dgm:prSet presAssocID="{818352DC-6F7B-47E1-91F9-9E340A07AC05}" presName="spaceRect" presStyleCnt="0"/>
      <dgm:spPr/>
    </dgm:pt>
    <dgm:pt modelId="{3F9DAB21-61D2-4A5A-ABDF-94E90F7929CB}" type="pres">
      <dgm:prSet presAssocID="{818352DC-6F7B-47E1-91F9-9E340A07AC05}" presName="textRect" presStyleLbl="revTx" presStyleIdx="0" presStyleCnt="6">
        <dgm:presLayoutVars>
          <dgm:chMax val="1"/>
          <dgm:chPref val="1"/>
        </dgm:presLayoutVars>
      </dgm:prSet>
      <dgm:spPr/>
    </dgm:pt>
    <dgm:pt modelId="{9E123DF9-569B-44B1-9D0E-7118FD44780E}" type="pres">
      <dgm:prSet presAssocID="{99E3D862-201E-43F6-9D64-51224D7EB43D}" presName="sibTrans" presStyleLbl="sibTrans2D1" presStyleIdx="0" presStyleCnt="0"/>
      <dgm:spPr/>
    </dgm:pt>
    <dgm:pt modelId="{8DC7772F-E214-46A1-9954-3669C312B3D2}" type="pres">
      <dgm:prSet presAssocID="{44561F70-EBE0-41DF-B500-13C82876B1A6}" presName="compNode" presStyleCnt="0"/>
      <dgm:spPr/>
    </dgm:pt>
    <dgm:pt modelId="{19334C60-D305-482A-848D-14ECDB60F204}" type="pres">
      <dgm:prSet presAssocID="{44561F70-EBE0-41DF-B500-13C82876B1A6}" presName="iconBgRect" presStyleLbl="bgShp" presStyleIdx="1" presStyleCnt="6"/>
      <dgm:spPr/>
    </dgm:pt>
    <dgm:pt modelId="{349D668A-AABD-477C-B050-F2758AC4156F}" type="pres">
      <dgm:prSet presAssocID="{44561F70-EBE0-41DF-B500-13C82876B1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77E9C1E-B714-4213-B558-1CB954FEB5B1}" type="pres">
      <dgm:prSet presAssocID="{44561F70-EBE0-41DF-B500-13C82876B1A6}" presName="spaceRect" presStyleCnt="0"/>
      <dgm:spPr/>
    </dgm:pt>
    <dgm:pt modelId="{9E3F1DA7-C3DC-424F-91EE-9AF1FD62B531}" type="pres">
      <dgm:prSet presAssocID="{44561F70-EBE0-41DF-B500-13C82876B1A6}" presName="textRect" presStyleLbl="revTx" presStyleIdx="1" presStyleCnt="6">
        <dgm:presLayoutVars>
          <dgm:chMax val="1"/>
          <dgm:chPref val="1"/>
        </dgm:presLayoutVars>
      </dgm:prSet>
      <dgm:spPr/>
    </dgm:pt>
    <dgm:pt modelId="{8B84ACAE-705F-4239-A543-BFDC5329D488}" type="pres">
      <dgm:prSet presAssocID="{5035BFB0-4BC7-496B-AD6A-48BF44530085}" presName="sibTrans" presStyleLbl="sibTrans2D1" presStyleIdx="0" presStyleCnt="0"/>
      <dgm:spPr/>
    </dgm:pt>
    <dgm:pt modelId="{2E66A432-1975-418D-804E-4479D8E1353C}" type="pres">
      <dgm:prSet presAssocID="{8E5DBEF7-6B2E-463F-9A34-33BEFEEB9633}" presName="compNode" presStyleCnt="0"/>
      <dgm:spPr/>
    </dgm:pt>
    <dgm:pt modelId="{1C86A7A8-9F5E-4272-95EC-820C8D79C183}" type="pres">
      <dgm:prSet presAssocID="{8E5DBEF7-6B2E-463F-9A34-33BEFEEB9633}" presName="iconBgRect" presStyleLbl="bgShp" presStyleIdx="2" presStyleCnt="6"/>
      <dgm:spPr/>
    </dgm:pt>
    <dgm:pt modelId="{5D1A12FE-B449-4F7B-955A-90BBF23AD76A}" type="pres">
      <dgm:prSet presAssocID="{8E5DBEF7-6B2E-463F-9A34-33BEFEEB96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208C61BB-C9F6-4C38-8542-7CC82DD6E64E}" type="pres">
      <dgm:prSet presAssocID="{8E5DBEF7-6B2E-463F-9A34-33BEFEEB9633}" presName="spaceRect" presStyleCnt="0"/>
      <dgm:spPr/>
    </dgm:pt>
    <dgm:pt modelId="{2083BA3A-CD72-469A-B0CD-5A2518B4F644}" type="pres">
      <dgm:prSet presAssocID="{8E5DBEF7-6B2E-463F-9A34-33BEFEEB9633}" presName="textRect" presStyleLbl="revTx" presStyleIdx="2" presStyleCnt="6">
        <dgm:presLayoutVars>
          <dgm:chMax val="1"/>
          <dgm:chPref val="1"/>
        </dgm:presLayoutVars>
      </dgm:prSet>
      <dgm:spPr/>
    </dgm:pt>
    <dgm:pt modelId="{066030B4-6F32-4D24-8DED-775677F1450D}" type="pres">
      <dgm:prSet presAssocID="{B9154E6E-1599-43E2-94DA-EE943135A294}" presName="sibTrans" presStyleLbl="sibTrans2D1" presStyleIdx="0" presStyleCnt="0"/>
      <dgm:spPr/>
    </dgm:pt>
    <dgm:pt modelId="{12DD7C00-AF29-4CA4-AE5D-EDD3EA294783}" type="pres">
      <dgm:prSet presAssocID="{038DA40E-266D-4677-B2D6-2ACE5CCEF34E}" presName="compNode" presStyleCnt="0"/>
      <dgm:spPr/>
    </dgm:pt>
    <dgm:pt modelId="{8432A99C-4207-474E-98D5-0AF35D1409AC}" type="pres">
      <dgm:prSet presAssocID="{038DA40E-266D-4677-B2D6-2ACE5CCEF34E}" presName="iconBgRect" presStyleLbl="bgShp" presStyleIdx="3" presStyleCnt="6"/>
      <dgm:spPr/>
    </dgm:pt>
    <dgm:pt modelId="{7642B45D-62AA-4024-B13E-850188238477}" type="pres">
      <dgm:prSet presAssocID="{038DA40E-266D-4677-B2D6-2ACE5CCEF34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2E48C48-7B0C-4AFD-BB7A-6B3D4737D952}" type="pres">
      <dgm:prSet presAssocID="{038DA40E-266D-4677-B2D6-2ACE5CCEF34E}" presName="spaceRect" presStyleCnt="0"/>
      <dgm:spPr/>
    </dgm:pt>
    <dgm:pt modelId="{5758E014-B58B-47D5-91BD-1E25D47D4334}" type="pres">
      <dgm:prSet presAssocID="{038DA40E-266D-4677-B2D6-2ACE5CCEF34E}" presName="textRect" presStyleLbl="revTx" presStyleIdx="3" presStyleCnt="6">
        <dgm:presLayoutVars>
          <dgm:chMax val="1"/>
          <dgm:chPref val="1"/>
        </dgm:presLayoutVars>
      </dgm:prSet>
      <dgm:spPr/>
    </dgm:pt>
    <dgm:pt modelId="{C1188386-5F61-4D56-879A-2A2FC9A3F0E3}" type="pres">
      <dgm:prSet presAssocID="{C01BEA83-7F18-47EE-8C88-C7C887F8ED64}" presName="sibTrans" presStyleLbl="sibTrans2D1" presStyleIdx="0" presStyleCnt="0"/>
      <dgm:spPr/>
    </dgm:pt>
    <dgm:pt modelId="{624CD147-BD61-4F34-880F-BD44A13F74FA}" type="pres">
      <dgm:prSet presAssocID="{42E4E6A8-2A55-433B-A188-DE0E8F925CF6}" presName="compNode" presStyleCnt="0"/>
      <dgm:spPr/>
    </dgm:pt>
    <dgm:pt modelId="{8F84922B-1A52-4476-B188-12DDF2D6AB76}" type="pres">
      <dgm:prSet presAssocID="{42E4E6A8-2A55-433B-A188-DE0E8F925CF6}" presName="iconBgRect" presStyleLbl="bgShp" presStyleIdx="4" presStyleCnt="6"/>
      <dgm:spPr/>
    </dgm:pt>
    <dgm:pt modelId="{D76714D9-CEDC-436E-BF33-ADEC03EE800B}" type="pres">
      <dgm:prSet presAssocID="{42E4E6A8-2A55-433B-A188-DE0E8F925CF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F56DBB7-F18D-4926-99B5-0E26B282EA69}" type="pres">
      <dgm:prSet presAssocID="{42E4E6A8-2A55-433B-A188-DE0E8F925CF6}" presName="spaceRect" presStyleCnt="0"/>
      <dgm:spPr/>
    </dgm:pt>
    <dgm:pt modelId="{179BD81C-0861-4DB6-8174-60BA1AD75F59}" type="pres">
      <dgm:prSet presAssocID="{42E4E6A8-2A55-433B-A188-DE0E8F925CF6}" presName="textRect" presStyleLbl="revTx" presStyleIdx="4" presStyleCnt="6">
        <dgm:presLayoutVars>
          <dgm:chMax val="1"/>
          <dgm:chPref val="1"/>
        </dgm:presLayoutVars>
      </dgm:prSet>
      <dgm:spPr/>
    </dgm:pt>
    <dgm:pt modelId="{FB50C78A-04FE-4E7D-ABFE-DB74C217D76F}" type="pres">
      <dgm:prSet presAssocID="{036FDC41-A993-45DA-9E28-D213FFE5920B}" presName="sibTrans" presStyleLbl="sibTrans2D1" presStyleIdx="0" presStyleCnt="0"/>
      <dgm:spPr/>
    </dgm:pt>
    <dgm:pt modelId="{9054CF0D-DDC2-4A5D-A5AF-5D46CB906D34}" type="pres">
      <dgm:prSet presAssocID="{6ED2B254-F9CF-404C-B88C-3AB19FDB3C3F}" presName="compNode" presStyleCnt="0"/>
      <dgm:spPr/>
    </dgm:pt>
    <dgm:pt modelId="{FD745C90-7F49-4B7D-BA13-A049B2CEFECD}" type="pres">
      <dgm:prSet presAssocID="{6ED2B254-F9CF-404C-B88C-3AB19FDB3C3F}" presName="iconBgRect" presStyleLbl="bgShp" presStyleIdx="5" presStyleCnt="6"/>
      <dgm:spPr/>
    </dgm:pt>
    <dgm:pt modelId="{D2E62030-CBE8-44E7-81FF-318DF6B11A5D}" type="pres">
      <dgm:prSet presAssocID="{6ED2B254-F9CF-404C-B88C-3AB19FDB3C3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codile"/>
        </a:ext>
      </dgm:extLst>
    </dgm:pt>
    <dgm:pt modelId="{442B1A66-A97E-445C-96A5-CBB2F01A6B3E}" type="pres">
      <dgm:prSet presAssocID="{6ED2B254-F9CF-404C-B88C-3AB19FDB3C3F}" presName="spaceRect" presStyleCnt="0"/>
      <dgm:spPr/>
    </dgm:pt>
    <dgm:pt modelId="{C49A76CB-5516-4CD4-BB77-47A3829E8306}" type="pres">
      <dgm:prSet presAssocID="{6ED2B254-F9CF-404C-B88C-3AB19FDB3C3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0673103-DD19-48D5-A305-6E1F5A64B0A0}" type="presOf" srcId="{6ED2B254-F9CF-404C-B88C-3AB19FDB3C3F}" destId="{C49A76CB-5516-4CD4-BB77-47A3829E8306}" srcOrd="0" destOrd="0" presId="urn:microsoft.com/office/officeart/2018/2/layout/IconCircleList"/>
    <dgm:cxn modelId="{55C5330E-4E82-4B7E-B8A8-B9920E1D3AA3}" srcId="{77AC0984-EB4E-47C9-BB12-3B4690709064}" destId="{038DA40E-266D-4677-B2D6-2ACE5CCEF34E}" srcOrd="3" destOrd="0" parTransId="{2F9A4DEB-B70B-401B-9DB2-DE7135E59A12}" sibTransId="{C01BEA83-7F18-47EE-8C88-C7C887F8ED64}"/>
    <dgm:cxn modelId="{2B14C115-611A-445B-8DAB-57227889BF09}" srcId="{77AC0984-EB4E-47C9-BB12-3B4690709064}" destId="{8E5DBEF7-6B2E-463F-9A34-33BEFEEB9633}" srcOrd="2" destOrd="0" parTransId="{7407D5BD-4943-4872-B8E5-7AD4FF64F8FE}" sibTransId="{B9154E6E-1599-43E2-94DA-EE943135A294}"/>
    <dgm:cxn modelId="{BA435934-AF39-4A76-9E7B-CE8F9ED1AEED}" type="presOf" srcId="{B9154E6E-1599-43E2-94DA-EE943135A294}" destId="{066030B4-6F32-4D24-8DED-775677F1450D}" srcOrd="0" destOrd="0" presId="urn:microsoft.com/office/officeart/2018/2/layout/IconCircleList"/>
    <dgm:cxn modelId="{42D0105E-050E-486E-8D19-9818A147883D}" type="presOf" srcId="{038DA40E-266D-4677-B2D6-2ACE5CCEF34E}" destId="{5758E014-B58B-47D5-91BD-1E25D47D4334}" srcOrd="0" destOrd="0" presId="urn:microsoft.com/office/officeart/2018/2/layout/IconCircleList"/>
    <dgm:cxn modelId="{FA35005F-0888-45EE-8552-8907CA13A3F7}" type="presOf" srcId="{818352DC-6F7B-47E1-91F9-9E340A07AC05}" destId="{3F9DAB21-61D2-4A5A-ABDF-94E90F7929CB}" srcOrd="0" destOrd="0" presId="urn:microsoft.com/office/officeart/2018/2/layout/IconCircleList"/>
    <dgm:cxn modelId="{F6B65143-5606-47D9-A1E1-78A17239AC6F}" type="presOf" srcId="{C01BEA83-7F18-47EE-8C88-C7C887F8ED64}" destId="{C1188386-5F61-4D56-879A-2A2FC9A3F0E3}" srcOrd="0" destOrd="0" presId="urn:microsoft.com/office/officeart/2018/2/layout/IconCircleList"/>
    <dgm:cxn modelId="{849EBA64-142C-4F5D-B5FC-9C4BB6B27546}" type="presOf" srcId="{77AC0984-EB4E-47C9-BB12-3B4690709064}" destId="{8AEBBEBC-2016-4B58-90EC-745734AB0080}" srcOrd="0" destOrd="0" presId="urn:microsoft.com/office/officeart/2018/2/layout/IconCircleList"/>
    <dgm:cxn modelId="{356B1E65-364B-4DEF-AA34-39CBA2DD9F2F}" type="presOf" srcId="{8E5DBEF7-6B2E-463F-9A34-33BEFEEB9633}" destId="{2083BA3A-CD72-469A-B0CD-5A2518B4F644}" srcOrd="0" destOrd="0" presId="urn:microsoft.com/office/officeart/2018/2/layout/IconCircleList"/>
    <dgm:cxn modelId="{8309106C-D7C1-444E-90F6-6D85E1A8EC8A}" srcId="{77AC0984-EB4E-47C9-BB12-3B4690709064}" destId="{818352DC-6F7B-47E1-91F9-9E340A07AC05}" srcOrd="0" destOrd="0" parTransId="{8BC63282-2B59-491D-ADA6-1C5454FCCC82}" sibTransId="{99E3D862-201E-43F6-9D64-51224D7EB43D}"/>
    <dgm:cxn modelId="{FF447E6E-9421-4A90-BC97-B6D7A01D4BA2}" type="presOf" srcId="{44561F70-EBE0-41DF-B500-13C82876B1A6}" destId="{9E3F1DA7-C3DC-424F-91EE-9AF1FD62B531}" srcOrd="0" destOrd="0" presId="urn:microsoft.com/office/officeart/2018/2/layout/IconCircleList"/>
    <dgm:cxn modelId="{6F682479-4D7C-4F0A-8DC7-7334182D6A83}" srcId="{77AC0984-EB4E-47C9-BB12-3B4690709064}" destId="{42E4E6A8-2A55-433B-A188-DE0E8F925CF6}" srcOrd="4" destOrd="0" parTransId="{FA6F9098-4BB2-4F41-86AB-E11F2EC493F3}" sibTransId="{036FDC41-A993-45DA-9E28-D213FFE5920B}"/>
    <dgm:cxn modelId="{EC331684-2343-4145-966E-643702FE129E}" type="presOf" srcId="{036FDC41-A993-45DA-9E28-D213FFE5920B}" destId="{FB50C78A-04FE-4E7D-ABFE-DB74C217D76F}" srcOrd="0" destOrd="0" presId="urn:microsoft.com/office/officeart/2018/2/layout/IconCircleList"/>
    <dgm:cxn modelId="{34EE698E-EAD8-4A85-B374-853E344BBD25}" type="presOf" srcId="{99E3D862-201E-43F6-9D64-51224D7EB43D}" destId="{9E123DF9-569B-44B1-9D0E-7118FD44780E}" srcOrd="0" destOrd="0" presId="urn:microsoft.com/office/officeart/2018/2/layout/IconCircleList"/>
    <dgm:cxn modelId="{8E4ED5DC-E406-41A2-B6A4-FDD33999332E}" srcId="{77AC0984-EB4E-47C9-BB12-3B4690709064}" destId="{6ED2B254-F9CF-404C-B88C-3AB19FDB3C3F}" srcOrd="5" destOrd="0" parTransId="{0054D443-11E1-4E2B-B8F2-B184CE800A9B}" sibTransId="{4060052D-7AFB-4A21-9CFF-8982806D3961}"/>
    <dgm:cxn modelId="{8B07F6DE-EE79-43FF-A437-97E55008DF20}" srcId="{77AC0984-EB4E-47C9-BB12-3B4690709064}" destId="{44561F70-EBE0-41DF-B500-13C82876B1A6}" srcOrd="1" destOrd="0" parTransId="{50A95E0E-73EF-4134-9241-CE3A81FC92C7}" sibTransId="{5035BFB0-4BC7-496B-AD6A-48BF44530085}"/>
    <dgm:cxn modelId="{565218EE-ED03-4534-9D1D-EA10B92624F0}" type="presOf" srcId="{42E4E6A8-2A55-433B-A188-DE0E8F925CF6}" destId="{179BD81C-0861-4DB6-8174-60BA1AD75F59}" srcOrd="0" destOrd="0" presId="urn:microsoft.com/office/officeart/2018/2/layout/IconCircleList"/>
    <dgm:cxn modelId="{235667F7-D3BC-4415-B071-85314B4C4AB9}" type="presOf" srcId="{5035BFB0-4BC7-496B-AD6A-48BF44530085}" destId="{8B84ACAE-705F-4239-A543-BFDC5329D488}" srcOrd="0" destOrd="0" presId="urn:microsoft.com/office/officeart/2018/2/layout/IconCircleList"/>
    <dgm:cxn modelId="{6E17E2E8-5913-49FC-811C-17918F094797}" type="presParOf" srcId="{8AEBBEBC-2016-4B58-90EC-745734AB0080}" destId="{408CF99B-A5C7-4EB5-9E40-7C356789D5FE}" srcOrd="0" destOrd="0" presId="urn:microsoft.com/office/officeart/2018/2/layout/IconCircleList"/>
    <dgm:cxn modelId="{CC73D5BB-4960-43D9-801B-FE672C940D06}" type="presParOf" srcId="{408CF99B-A5C7-4EB5-9E40-7C356789D5FE}" destId="{7F308074-5E4F-4EE8-A915-1DD347F44626}" srcOrd="0" destOrd="0" presId="urn:microsoft.com/office/officeart/2018/2/layout/IconCircleList"/>
    <dgm:cxn modelId="{399C09EA-8B05-450D-80F7-1267509F7944}" type="presParOf" srcId="{7F308074-5E4F-4EE8-A915-1DD347F44626}" destId="{A8E23A3B-B281-4EED-95AC-AAD853BE99C3}" srcOrd="0" destOrd="0" presId="urn:microsoft.com/office/officeart/2018/2/layout/IconCircleList"/>
    <dgm:cxn modelId="{83EA12DC-2321-4DAA-8F08-7CBAAAA79559}" type="presParOf" srcId="{7F308074-5E4F-4EE8-A915-1DD347F44626}" destId="{94F3F833-AA11-4FF8-9689-F37F3B39CA5C}" srcOrd="1" destOrd="0" presId="urn:microsoft.com/office/officeart/2018/2/layout/IconCircleList"/>
    <dgm:cxn modelId="{D6F42231-6791-43B4-B734-35882B927EA1}" type="presParOf" srcId="{7F308074-5E4F-4EE8-A915-1DD347F44626}" destId="{24DC1A19-5977-40D3-A947-6810C3FA3447}" srcOrd="2" destOrd="0" presId="urn:microsoft.com/office/officeart/2018/2/layout/IconCircleList"/>
    <dgm:cxn modelId="{42529E73-9982-4B00-93C2-4464B4E90417}" type="presParOf" srcId="{7F308074-5E4F-4EE8-A915-1DD347F44626}" destId="{3F9DAB21-61D2-4A5A-ABDF-94E90F7929CB}" srcOrd="3" destOrd="0" presId="urn:microsoft.com/office/officeart/2018/2/layout/IconCircleList"/>
    <dgm:cxn modelId="{73F010BC-45E3-4E50-B077-A56B79A861E6}" type="presParOf" srcId="{408CF99B-A5C7-4EB5-9E40-7C356789D5FE}" destId="{9E123DF9-569B-44B1-9D0E-7118FD44780E}" srcOrd="1" destOrd="0" presId="urn:microsoft.com/office/officeart/2018/2/layout/IconCircleList"/>
    <dgm:cxn modelId="{7193F779-9890-4F53-B1E8-B04E4CA8B566}" type="presParOf" srcId="{408CF99B-A5C7-4EB5-9E40-7C356789D5FE}" destId="{8DC7772F-E214-46A1-9954-3669C312B3D2}" srcOrd="2" destOrd="0" presId="urn:microsoft.com/office/officeart/2018/2/layout/IconCircleList"/>
    <dgm:cxn modelId="{34DCCE05-37B7-4F2B-AAF9-08F9104BA41B}" type="presParOf" srcId="{8DC7772F-E214-46A1-9954-3669C312B3D2}" destId="{19334C60-D305-482A-848D-14ECDB60F204}" srcOrd="0" destOrd="0" presId="urn:microsoft.com/office/officeart/2018/2/layout/IconCircleList"/>
    <dgm:cxn modelId="{B9C97D48-FAC3-4D30-820F-94158BE1187F}" type="presParOf" srcId="{8DC7772F-E214-46A1-9954-3669C312B3D2}" destId="{349D668A-AABD-477C-B050-F2758AC4156F}" srcOrd="1" destOrd="0" presId="urn:microsoft.com/office/officeart/2018/2/layout/IconCircleList"/>
    <dgm:cxn modelId="{CF76F3AE-D32A-4E2C-B3D6-D2D889E5791C}" type="presParOf" srcId="{8DC7772F-E214-46A1-9954-3669C312B3D2}" destId="{F77E9C1E-B714-4213-B558-1CB954FEB5B1}" srcOrd="2" destOrd="0" presId="urn:microsoft.com/office/officeart/2018/2/layout/IconCircleList"/>
    <dgm:cxn modelId="{F2D24463-1F62-4012-A107-EB01421CD067}" type="presParOf" srcId="{8DC7772F-E214-46A1-9954-3669C312B3D2}" destId="{9E3F1DA7-C3DC-424F-91EE-9AF1FD62B531}" srcOrd="3" destOrd="0" presId="urn:microsoft.com/office/officeart/2018/2/layout/IconCircleList"/>
    <dgm:cxn modelId="{3ECFB20F-4DDF-4688-9B48-2EC28986209F}" type="presParOf" srcId="{408CF99B-A5C7-4EB5-9E40-7C356789D5FE}" destId="{8B84ACAE-705F-4239-A543-BFDC5329D488}" srcOrd="3" destOrd="0" presId="urn:microsoft.com/office/officeart/2018/2/layout/IconCircleList"/>
    <dgm:cxn modelId="{7C669F5D-A702-4C7D-A88C-0246EF54916E}" type="presParOf" srcId="{408CF99B-A5C7-4EB5-9E40-7C356789D5FE}" destId="{2E66A432-1975-418D-804E-4479D8E1353C}" srcOrd="4" destOrd="0" presId="urn:microsoft.com/office/officeart/2018/2/layout/IconCircleList"/>
    <dgm:cxn modelId="{2FB2E914-A0F3-4C01-AF06-3C8B1AB67897}" type="presParOf" srcId="{2E66A432-1975-418D-804E-4479D8E1353C}" destId="{1C86A7A8-9F5E-4272-95EC-820C8D79C183}" srcOrd="0" destOrd="0" presId="urn:microsoft.com/office/officeart/2018/2/layout/IconCircleList"/>
    <dgm:cxn modelId="{340D6792-41BC-4138-8CD9-CD370688963B}" type="presParOf" srcId="{2E66A432-1975-418D-804E-4479D8E1353C}" destId="{5D1A12FE-B449-4F7B-955A-90BBF23AD76A}" srcOrd="1" destOrd="0" presId="urn:microsoft.com/office/officeart/2018/2/layout/IconCircleList"/>
    <dgm:cxn modelId="{41571F04-D792-4A9C-ADF0-F51BB7A53EFF}" type="presParOf" srcId="{2E66A432-1975-418D-804E-4479D8E1353C}" destId="{208C61BB-C9F6-4C38-8542-7CC82DD6E64E}" srcOrd="2" destOrd="0" presId="urn:microsoft.com/office/officeart/2018/2/layout/IconCircleList"/>
    <dgm:cxn modelId="{FC76A48C-3E2D-44D7-9EE4-96D8011F2109}" type="presParOf" srcId="{2E66A432-1975-418D-804E-4479D8E1353C}" destId="{2083BA3A-CD72-469A-B0CD-5A2518B4F644}" srcOrd="3" destOrd="0" presId="urn:microsoft.com/office/officeart/2018/2/layout/IconCircleList"/>
    <dgm:cxn modelId="{B572AEA4-5875-4844-B86D-EA5FDEE55F61}" type="presParOf" srcId="{408CF99B-A5C7-4EB5-9E40-7C356789D5FE}" destId="{066030B4-6F32-4D24-8DED-775677F1450D}" srcOrd="5" destOrd="0" presId="urn:microsoft.com/office/officeart/2018/2/layout/IconCircleList"/>
    <dgm:cxn modelId="{D4BA4EB6-C7EC-467A-9522-3083A5F6F5D4}" type="presParOf" srcId="{408CF99B-A5C7-4EB5-9E40-7C356789D5FE}" destId="{12DD7C00-AF29-4CA4-AE5D-EDD3EA294783}" srcOrd="6" destOrd="0" presId="urn:microsoft.com/office/officeart/2018/2/layout/IconCircleList"/>
    <dgm:cxn modelId="{7433BB8B-EB5F-40C5-9392-59CAB63B2E73}" type="presParOf" srcId="{12DD7C00-AF29-4CA4-AE5D-EDD3EA294783}" destId="{8432A99C-4207-474E-98D5-0AF35D1409AC}" srcOrd="0" destOrd="0" presId="urn:microsoft.com/office/officeart/2018/2/layout/IconCircleList"/>
    <dgm:cxn modelId="{B4A2BD7C-4D41-4816-B767-6B3DEECD4B50}" type="presParOf" srcId="{12DD7C00-AF29-4CA4-AE5D-EDD3EA294783}" destId="{7642B45D-62AA-4024-B13E-850188238477}" srcOrd="1" destOrd="0" presId="urn:microsoft.com/office/officeart/2018/2/layout/IconCircleList"/>
    <dgm:cxn modelId="{A8E48197-C74B-40BC-9978-8551F07EB8DE}" type="presParOf" srcId="{12DD7C00-AF29-4CA4-AE5D-EDD3EA294783}" destId="{E2E48C48-7B0C-4AFD-BB7A-6B3D4737D952}" srcOrd="2" destOrd="0" presId="urn:microsoft.com/office/officeart/2018/2/layout/IconCircleList"/>
    <dgm:cxn modelId="{03829436-FE42-4072-BD85-BF6453C153A0}" type="presParOf" srcId="{12DD7C00-AF29-4CA4-AE5D-EDD3EA294783}" destId="{5758E014-B58B-47D5-91BD-1E25D47D4334}" srcOrd="3" destOrd="0" presId="urn:microsoft.com/office/officeart/2018/2/layout/IconCircleList"/>
    <dgm:cxn modelId="{3D26AB03-1A3A-4275-BEF6-DFEA6FE4F036}" type="presParOf" srcId="{408CF99B-A5C7-4EB5-9E40-7C356789D5FE}" destId="{C1188386-5F61-4D56-879A-2A2FC9A3F0E3}" srcOrd="7" destOrd="0" presId="urn:microsoft.com/office/officeart/2018/2/layout/IconCircleList"/>
    <dgm:cxn modelId="{309B37FB-CE93-4F58-8BE8-F2135DA5FC56}" type="presParOf" srcId="{408CF99B-A5C7-4EB5-9E40-7C356789D5FE}" destId="{624CD147-BD61-4F34-880F-BD44A13F74FA}" srcOrd="8" destOrd="0" presId="urn:microsoft.com/office/officeart/2018/2/layout/IconCircleList"/>
    <dgm:cxn modelId="{5C4D791D-8143-4C27-B6BB-CF83594625C3}" type="presParOf" srcId="{624CD147-BD61-4F34-880F-BD44A13F74FA}" destId="{8F84922B-1A52-4476-B188-12DDF2D6AB76}" srcOrd="0" destOrd="0" presId="urn:microsoft.com/office/officeart/2018/2/layout/IconCircleList"/>
    <dgm:cxn modelId="{057313E6-BA65-4352-B551-1E59220EEA61}" type="presParOf" srcId="{624CD147-BD61-4F34-880F-BD44A13F74FA}" destId="{D76714D9-CEDC-436E-BF33-ADEC03EE800B}" srcOrd="1" destOrd="0" presId="urn:microsoft.com/office/officeart/2018/2/layout/IconCircleList"/>
    <dgm:cxn modelId="{F0867BD0-995C-40AD-9CB5-D5611510B575}" type="presParOf" srcId="{624CD147-BD61-4F34-880F-BD44A13F74FA}" destId="{9F56DBB7-F18D-4926-99B5-0E26B282EA69}" srcOrd="2" destOrd="0" presId="urn:microsoft.com/office/officeart/2018/2/layout/IconCircleList"/>
    <dgm:cxn modelId="{DBB7F145-73E9-4B6D-B987-FDAB021A860C}" type="presParOf" srcId="{624CD147-BD61-4F34-880F-BD44A13F74FA}" destId="{179BD81C-0861-4DB6-8174-60BA1AD75F59}" srcOrd="3" destOrd="0" presId="urn:microsoft.com/office/officeart/2018/2/layout/IconCircleList"/>
    <dgm:cxn modelId="{5DF9133D-E563-4AE0-A47A-1A24431B612C}" type="presParOf" srcId="{408CF99B-A5C7-4EB5-9E40-7C356789D5FE}" destId="{FB50C78A-04FE-4E7D-ABFE-DB74C217D76F}" srcOrd="9" destOrd="0" presId="urn:microsoft.com/office/officeart/2018/2/layout/IconCircleList"/>
    <dgm:cxn modelId="{68CB251E-2A60-423B-A5F5-23CFDBEDB1DF}" type="presParOf" srcId="{408CF99B-A5C7-4EB5-9E40-7C356789D5FE}" destId="{9054CF0D-DDC2-4A5D-A5AF-5D46CB906D34}" srcOrd="10" destOrd="0" presId="urn:microsoft.com/office/officeart/2018/2/layout/IconCircleList"/>
    <dgm:cxn modelId="{794D24B9-3475-41CB-A570-AD361C885AF9}" type="presParOf" srcId="{9054CF0D-DDC2-4A5D-A5AF-5D46CB906D34}" destId="{FD745C90-7F49-4B7D-BA13-A049B2CEFECD}" srcOrd="0" destOrd="0" presId="urn:microsoft.com/office/officeart/2018/2/layout/IconCircleList"/>
    <dgm:cxn modelId="{02CE1490-D960-4ECB-94B4-1BAC1499415C}" type="presParOf" srcId="{9054CF0D-DDC2-4A5D-A5AF-5D46CB906D34}" destId="{D2E62030-CBE8-44E7-81FF-318DF6B11A5D}" srcOrd="1" destOrd="0" presId="urn:microsoft.com/office/officeart/2018/2/layout/IconCircleList"/>
    <dgm:cxn modelId="{DD647506-9CC7-4FE1-B554-9F9C8F171C79}" type="presParOf" srcId="{9054CF0D-DDC2-4A5D-A5AF-5D46CB906D34}" destId="{442B1A66-A97E-445C-96A5-CBB2F01A6B3E}" srcOrd="2" destOrd="0" presId="urn:microsoft.com/office/officeart/2018/2/layout/IconCircleList"/>
    <dgm:cxn modelId="{4E21B334-9643-47CC-8869-18388F089BDB}" type="presParOf" srcId="{9054CF0D-DDC2-4A5D-A5AF-5D46CB906D34}" destId="{C49A76CB-5516-4CD4-BB77-47A3829E830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55E93C-FF84-468B-86EE-562AE8B998D0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061AFB6-1942-4592-9DCC-05EC2B7C7FCF}">
      <dgm:prSet/>
      <dgm:spPr/>
      <dgm:t>
        <a:bodyPr/>
        <a:lstStyle/>
        <a:p>
          <a:r>
            <a:rPr lang="en-CA"/>
            <a:t>AD data was gathered using sharphound.</a:t>
          </a:r>
          <a:endParaRPr lang="en-US"/>
        </a:p>
      </dgm:t>
    </dgm:pt>
    <dgm:pt modelId="{9C5C5945-FF04-4434-A924-7CC27E4EA57C}" type="parTrans" cxnId="{1F5CE71A-FCE3-4E6D-8E7B-333ACFD4B7C4}">
      <dgm:prSet/>
      <dgm:spPr/>
      <dgm:t>
        <a:bodyPr/>
        <a:lstStyle/>
        <a:p>
          <a:endParaRPr lang="en-US"/>
        </a:p>
      </dgm:t>
    </dgm:pt>
    <dgm:pt modelId="{DD76AE7C-716D-48A3-B9F1-1F6C174894C4}" type="sibTrans" cxnId="{1F5CE71A-FCE3-4E6D-8E7B-333ACFD4B7C4}">
      <dgm:prSet/>
      <dgm:spPr/>
      <dgm:t>
        <a:bodyPr/>
        <a:lstStyle/>
        <a:p>
          <a:endParaRPr lang="en-US"/>
        </a:p>
      </dgm:t>
    </dgm:pt>
    <dgm:pt modelId="{F947934D-6767-4C01-B927-8DED34C49B50}">
      <dgm:prSet/>
      <dgm:spPr/>
      <dgm:t>
        <a:bodyPr/>
        <a:lstStyle/>
        <a:p>
          <a:r>
            <a:rPr lang="en-CA"/>
            <a:t>Bloodhound revealed svc_backup user as Domain Admin. </a:t>
          </a:r>
          <a:endParaRPr lang="en-US"/>
        </a:p>
      </dgm:t>
    </dgm:pt>
    <dgm:pt modelId="{12B57D61-BB1E-4596-9BE3-9B5BCF2FF949}" type="parTrans" cxnId="{617644A6-0C82-4466-AED0-DAC72C94D176}">
      <dgm:prSet/>
      <dgm:spPr/>
      <dgm:t>
        <a:bodyPr/>
        <a:lstStyle/>
        <a:p>
          <a:endParaRPr lang="en-US"/>
        </a:p>
      </dgm:t>
    </dgm:pt>
    <dgm:pt modelId="{6CD5122B-0654-477A-AE80-8AD97381C1B0}" type="sibTrans" cxnId="{617644A6-0C82-4466-AED0-DAC72C94D176}">
      <dgm:prSet/>
      <dgm:spPr/>
      <dgm:t>
        <a:bodyPr/>
        <a:lstStyle/>
        <a:p>
          <a:endParaRPr lang="en-US"/>
        </a:p>
      </dgm:t>
    </dgm:pt>
    <dgm:pt modelId="{A34735FB-0DF7-463D-9FCF-3009E51FF400}">
      <dgm:prSet/>
      <dgm:spPr/>
      <dgm:t>
        <a:bodyPr/>
        <a:lstStyle/>
        <a:p>
          <a:r>
            <a:rPr lang="en-CA"/>
            <a:t>Kerberoasting attack was launched on service account.</a:t>
          </a:r>
          <a:endParaRPr lang="en-US"/>
        </a:p>
      </dgm:t>
    </dgm:pt>
    <dgm:pt modelId="{59308D0A-00F3-426B-8CF2-0DBDCCD9F613}" type="parTrans" cxnId="{E44BBB3D-8CD0-4609-8790-2C2108C8D9EE}">
      <dgm:prSet/>
      <dgm:spPr/>
      <dgm:t>
        <a:bodyPr/>
        <a:lstStyle/>
        <a:p>
          <a:endParaRPr lang="en-US"/>
        </a:p>
      </dgm:t>
    </dgm:pt>
    <dgm:pt modelId="{E9CA9B9B-4D34-4D7D-ADF2-FD6177C22450}" type="sibTrans" cxnId="{E44BBB3D-8CD0-4609-8790-2C2108C8D9EE}">
      <dgm:prSet/>
      <dgm:spPr/>
      <dgm:t>
        <a:bodyPr/>
        <a:lstStyle/>
        <a:p>
          <a:endParaRPr lang="en-US"/>
        </a:p>
      </dgm:t>
    </dgm:pt>
    <dgm:pt modelId="{E00361FE-2958-49D5-AC6D-582C95082EEC}">
      <dgm:prSet/>
      <dgm:spPr/>
      <dgm:t>
        <a:bodyPr/>
        <a:lstStyle/>
        <a:p>
          <a:r>
            <a:rPr lang="en-CA"/>
            <a:t>Using hashcat, captured hash was captured. </a:t>
          </a:r>
          <a:endParaRPr lang="en-US"/>
        </a:p>
      </dgm:t>
    </dgm:pt>
    <dgm:pt modelId="{74A03DEA-1BDE-4370-8CAD-48583782423C}" type="parTrans" cxnId="{728DAE66-6811-4842-8948-EA7E14753186}">
      <dgm:prSet/>
      <dgm:spPr/>
      <dgm:t>
        <a:bodyPr/>
        <a:lstStyle/>
        <a:p>
          <a:endParaRPr lang="en-US"/>
        </a:p>
      </dgm:t>
    </dgm:pt>
    <dgm:pt modelId="{1369E88E-F897-474B-B445-7FAAB35B584F}" type="sibTrans" cxnId="{728DAE66-6811-4842-8948-EA7E14753186}">
      <dgm:prSet/>
      <dgm:spPr/>
      <dgm:t>
        <a:bodyPr/>
        <a:lstStyle/>
        <a:p>
          <a:endParaRPr lang="en-US"/>
        </a:p>
      </dgm:t>
    </dgm:pt>
    <dgm:pt modelId="{25EB1FAD-4764-427A-9E7B-0C620B4616A0}">
      <dgm:prSet/>
      <dgm:spPr/>
      <dgm:t>
        <a:bodyPr/>
        <a:lstStyle/>
        <a:p>
          <a:r>
            <a:rPr lang="en-CA"/>
            <a:t>Evil-Winrm was too used to log into domain controller, giving full domain admin rights.</a:t>
          </a:r>
          <a:endParaRPr lang="en-US"/>
        </a:p>
      </dgm:t>
    </dgm:pt>
    <dgm:pt modelId="{96272FCE-2F73-4F0C-932F-94F28FA51F8F}" type="parTrans" cxnId="{6C45D97B-34FC-4CDF-A06B-B5227776AF9B}">
      <dgm:prSet/>
      <dgm:spPr/>
      <dgm:t>
        <a:bodyPr/>
        <a:lstStyle/>
        <a:p>
          <a:endParaRPr lang="en-US"/>
        </a:p>
      </dgm:t>
    </dgm:pt>
    <dgm:pt modelId="{A0580060-1E39-43A0-A057-7F6B750FB676}" type="sibTrans" cxnId="{6C45D97B-34FC-4CDF-A06B-B5227776AF9B}">
      <dgm:prSet/>
      <dgm:spPr/>
      <dgm:t>
        <a:bodyPr/>
        <a:lstStyle/>
        <a:p>
          <a:endParaRPr lang="en-US"/>
        </a:p>
      </dgm:t>
    </dgm:pt>
    <dgm:pt modelId="{B28AB42D-868D-46CF-914A-F87B9D0A48A7}" type="pres">
      <dgm:prSet presAssocID="{6955E93C-FF84-468B-86EE-562AE8B998D0}" presName="diagram" presStyleCnt="0">
        <dgm:presLayoutVars>
          <dgm:dir/>
          <dgm:resizeHandles val="exact"/>
        </dgm:presLayoutVars>
      </dgm:prSet>
      <dgm:spPr/>
    </dgm:pt>
    <dgm:pt modelId="{91D6A9C5-E4D7-4772-A107-AF3869EA0841}" type="pres">
      <dgm:prSet presAssocID="{4061AFB6-1942-4592-9DCC-05EC2B7C7FCF}" presName="node" presStyleLbl="node1" presStyleIdx="0" presStyleCnt="5">
        <dgm:presLayoutVars>
          <dgm:bulletEnabled val="1"/>
        </dgm:presLayoutVars>
      </dgm:prSet>
      <dgm:spPr/>
    </dgm:pt>
    <dgm:pt modelId="{EDE7F83F-D22A-4EDF-8164-BC77B551682F}" type="pres">
      <dgm:prSet presAssocID="{DD76AE7C-716D-48A3-B9F1-1F6C174894C4}" presName="sibTrans" presStyleCnt="0"/>
      <dgm:spPr/>
    </dgm:pt>
    <dgm:pt modelId="{967F769E-6CE2-46AF-9DCA-97EC6BA6444B}" type="pres">
      <dgm:prSet presAssocID="{F947934D-6767-4C01-B927-8DED34C49B50}" presName="node" presStyleLbl="node1" presStyleIdx="1" presStyleCnt="5">
        <dgm:presLayoutVars>
          <dgm:bulletEnabled val="1"/>
        </dgm:presLayoutVars>
      </dgm:prSet>
      <dgm:spPr/>
    </dgm:pt>
    <dgm:pt modelId="{06E48E7E-9CB5-4221-8D4B-58CBCE250A2D}" type="pres">
      <dgm:prSet presAssocID="{6CD5122B-0654-477A-AE80-8AD97381C1B0}" presName="sibTrans" presStyleCnt="0"/>
      <dgm:spPr/>
    </dgm:pt>
    <dgm:pt modelId="{06D03B0D-6681-49D8-A38A-E944EC526096}" type="pres">
      <dgm:prSet presAssocID="{A34735FB-0DF7-463D-9FCF-3009E51FF400}" presName="node" presStyleLbl="node1" presStyleIdx="2" presStyleCnt="5">
        <dgm:presLayoutVars>
          <dgm:bulletEnabled val="1"/>
        </dgm:presLayoutVars>
      </dgm:prSet>
      <dgm:spPr/>
    </dgm:pt>
    <dgm:pt modelId="{9325B7D6-138B-491F-822A-76D25257D033}" type="pres">
      <dgm:prSet presAssocID="{E9CA9B9B-4D34-4D7D-ADF2-FD6177C22450}" presName="sibTrans" presStyleCnt="0"/>
      <dgm:spPr/>
    </dgm:pt>
    <dgm:pt modelId="{F22933A1-BF56-4149-81D5-41EB98E85DCA}" type="pres">
      <dgm:prSet presAssocID="{E00361FE-2958-49D5-AC6D-582C95082EEC}" presName="node" presStyleLbl="node1" presStyleIdx="3" presStyleCnt="5">
        <dgm:presLayoutVars>
          <dgm:bulletEnabled val="1"/>
        </dgm:presLayoutVars>
      </dgm:prSet>
      <dgm:spPr/>
    </dgm:pt>
    <dgm:pt modelId="{D397F339-E6E6-4C85-B0C3-5A9C10599BCA}" type="pres">
      <dgm:prSet presAssocID="{1369E88E-F897-474B-B445-7FAAB35B584F}" presName="sibTrans" presStyleCnt="0"/>
      <dgm:spPr/>
    </dgm:pt>
    <dgm:pt modelId="{3B128BEA-7E8B-4167-826E-5B85DA76E561}" type="pres">
      <dgm:prSet presAssocID="{25EB1FAD-4764-427A-9E7B-0C620B4616A0}" presName="node" presStyleLbl="node1" presStyleIdx="4" presStyleCnt="5">
        <dgm:presLayoutVars>
          <dgm:bulletEnabled val="1"/>
        </dgm:presLayoutVars>
      </dgm:prSet>
      <dgm:spPr/>
    </dgm:pt>
  </dgm:ptLst>
  <dgm:cxnLst>
    <dgm:cxn modelId="{C9C31404-EB62-46AD-BEE2-F38D83390F0A}" type="presOf" srcId="{E00361FE-2958-49D5-AC6D-582C95082EEC}" destId="{F22933A1-BF56-4149-81D5-41EB98E85DCA}" srcOrd="0" destOrd="0" presId="urn:microsoft.com/office/officeart/2005/8/layout/default"/>
    <dgm:cxn modelId="{1F5CE71A-FCE3-4E6D-8E7B-333ACFD4B7C4}" srcId="{6955E93C-FF84-468B-86EE-562AE8B998D0}" destId="{4061AFB6-1942-4592-9DCC-05EC2B7C7FCF}" srcOrd="0" destOrd="0" parTransId="{9C5C5945-FF04-4434-A924-7CC27E4EA57C}" sibTransId="{DD76AE7C-716D-48A3-B9F1-1F6C174894C4}"/>
    <dgm:cxn modelId="{E44BBB3D-8CD0-4609-8790-2C2108C8D9EE}" srcId="{6955E93C-FF84-468B-86EE-562AE8B998D0}" destId="{A34735FB-0DF7-463D-9FCF-3009E51FF400}" srcOrd="2" destOrd="0" parTransId="{59308D0A-00F3-426B-8CF2-0DBDCCD9F613}" sibTransId="{E9CA9B9B-4D34-4D7D-ADF2-FD6177C22450}"/>
    <dgm:cxn modelId="{728DAE66-6811-4842-8948-EA7E14753186}" srcId="{6955E93C-FF84-468B-86EE-562AE8B998D0}" destId="{E00361FE-2958-49D5-AC6D-582C95082EEC}" srcOrd="3" destOrd="0" parTransId="{74A03DEA-1BDE-4370-8CAD-48583782423C}" sibTransId="{1369E88E-F897-474B-B445-7FAAB35B584F}"/>
    <dgm:cxn modelId="{6C45D97B-34FC-4CDF-A06B-B5227776AF9B}" srcId="{6955E93C-FF84-468B-86EE-562AE8B998D0}" destId="{25EB1FAD-4764-427A-9E7B-0C620B4616A0}" srcOrd="4" destOrd="0" parTransId="{96272FCE-2F73-4F0C-932F-94F28FA51F8F}" sibTransId="{A0580060-1E39-43A0-A057-7F6B750FB676}"/>
    <dgm:cxn modelId="{20B9208D-2B81-4049-A74F-226A67964862}" type="presOf" srcId="{A34735FB-0DF7-463D-9FCF-3009E51FF400}" destId="{06D03B0D-6681-49D8-A38A-E944EC526096}" srcOrd="0" destOrd="0" presId="urn:microsoft.com/office/officeart/2005/8/layout/default"/>
    <dgm:cxn modelId="{E0EE7A98-8E2E-4714-A60B-446FFE93A1AC}" type="presOf" srcId="{25EB1FAD-4764-427A-9E7B-0C620B4616A0}" destId="{3B128BEA-7E8B-4167-826E-5B85DA76E561}" srcOrd="0" destOrd="0" presId="urn:microsoft.com/office/officeart/2005/8/layout/default"/>
    <dgm:cxn modelId="{21AC9B98-0184-4A48-AC04-C8899BE79EFA}" type="presOf" srcId="{4061AFB6-1942-4592-9DCC-05EC2B7C7FCF}" destId="{91D6A9C5-E4D7-4772-A107-AF3869EA0841}" srcOrd="0" destOrd="0" presId="urn:microsoft.com/office/officeart/2005/8/layout/default"/>
    <dgm:cxn modelId="{617644A6-0C82-4466-AED0-DAC72C94D176}" srcId="{6955E93C-FF84-468B-86EE-562AE8B998D0}" destId="{F947934D-6767-4C01-B927-8DED34C49B50}" srcOrd="1" destOrd="0" parTransId="{12B57D61-BB1E-4596-9BE3-9B5BCF2FF949}" sibTransId="{6CD5122B-0654-477A-AE80-8AD97381C1B0}"/>
    <dgm:cxn modelId="{629E65BE-F447-43B5-B5F1-5FF7461A95D9}" type="presOf" srcId="{F947934D-6767-4C01-B927-8DED34C49B50}" destId="{967F769E-6CE2-46AF-9DCA-97EC6BA6444B}" srcOrd="0" destOrd="0" presId="urn:microsoft.com/office/officeart/2005/8/layout/default"/>
    <dgm:cxn modelId="{33E7D1C0-0F63-4441-9ECF-F7F095DDDA73}" type="presOf" srcId="{6955E93C-FF84-468B-86EE-562AE8B998D0}" destId="{B28AB42D-868D-46CF-914A-F87B9D0A48A7}" srcOrd="0" destOrd="0" presId="urn:microsoft.com/office/officeart/2005/8/layout/default"/>
    <dgm:cxn modelId="{7800DE2A-F675-463B-8A1A-0F62A3503677}" type="presParOf" srcId="{B28AB42D-868D-46CF-914A-F87B9D0A48A7}" destId="{91D6A9C5-E4D7-4772-A107-AF3869EA0841}" srcOrd="0" destOrd="0" presId="urn:microsoft.com/office/officeart/2005/8/layout/default"/>
    <dgm:cxn modelId="{B513ED3C-79D5-4E3C-9A1D-0F993D668A9D}" type="presParOf" srcId="{B28AB42D-868D-46CF-914A-F87B9D0A48A7}" destId="{EDE7F83F-D22A-4EDF-8164-BC77B551682F}" srcOrd="1" destOrd="0" presId="urn:microsoft.com/office/officeart/2005/8/layout/default"/>
    <dgm:cxn modelId="{2207F72F-125D-433F-BB71-5DB102E4D083}" type="presParOf" srcId="{B28AB42D-868D-46CF-914A-F87B9D0A48A7}" destId="{967F769E-6CE2-46AF-9DCA-97EC6BA6444B}" srcOrd="2" destOrd="0" presId="urn:microsoft.com/office/officeart/2005/8/layout/default"/>
    <dgm:cxn modelId="{F4061F67-E2AC-49B4-8376-9B2BA290EB89}" type="presParOf" srcId="{B28AB42D-868D-46CF-914A-F87B9D0A48A7}" destId="{06E48E7E-9CB5-4221-8D4B-58CBCE250A2D}" srcOrd="3" destOrd="0" presId="urn:microsoft.com/office/officeart/2005/8/layout/default"/>
    <dgm:cxn modelId="{87CA65E6-EE20-49CE-A62D-ED3CAC66F439}" type="presParOf" srcId="{B28AB42D-868D-46CF-914A-F87B9D0A48A7}" destId="{06D03B0D-6681-49D8-A38A-E944EC526096}" srcOrd="4" destOrd="0" presId="urn:microsoft.com/office/officeart/2005/8/layout/default"/>
    <dgm:cxn modelId="{7AF876F8-C1DE-4BBB-A5DD-7D3F8406305B}" type="presParOf" srcId="{B28AB42D-868D-46CF-914A-F87B9D0A48A7}" destId="{9325B7D6-138B-491F-822A-76D25257D033}" srcOrd="5" destOrd="0" presId="urn:microsoft.com/office/officeart/2005/8/layout/default"/>
    <dgm:cxn modelId="{AE2A1745-4479-4006-8730-32FC1CAE7F77}" type="presParOf" srcId="{B28AB42D-868D-46CF-914A-F87B9D0A48A7}" destId="{F22933A1-BF56-4149-81D5-41EB98E85DCA}" srcOrd="6" destOrd="0" presId="urn:microsoft.com/office/officeart/2005/8/layout/default"/>
    <dgm:cxn modelId="{14B5460D-BA97-44E6-AE5B-C738E79C7279}" type="presParOf" srcId="{B28AB42D-868D-46CF-914A-F87B9D0A48A7}" destId="{D397F339-E6E6-4C85-B0C3-5A9C10599BCA}" srcOrd="7" destOrd="0" presId="urn:microsoft.com/office/officeart/2005/8/layout/default"/>
    <dgm:cxn modelId="{3AD9A1EE-265E-4979-B0ED-D604915D0A4D}" type="presParOf" srcId="{B28AB42D-868D-46CF-914A-F87B9D0A48A7}" destId="{3B128BEA-7E8B-4167-826E-5B85DA76E56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06E391-D311-40D0-820F-3CF243AD6C2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84EC3CB-D688-446D-8A53-43ABDFB3EDA4}">
      <dgm:prSet/>
      <dgm:spPr/>
      <dgm:t>
        <a:bodyPr/>
        <a:lstStyle/>
        <a:p>
          <a:r>
            <a:rPr lang="en-CA"/>
            <a:t>Multiple failed SSH attempts detected as brute force.</a:t>
          </a:r>
          <a:endParaRPr lang="en-US"/>
        </a:p>
      </dgm:t>
    </dgm:pt>
    <dgm:pt modelId="{BEB55173-4850-4F90-9E9E-8AAC99062585}" type="parTrans" cxnId="{1E8453E9-43BC-4A44-84B6-13E06F415B11}">
      <dgm:prSet/>
      <dgm:spPr/>
      <dgm:t>
        <a:bodyPr/>
        <a:lstStyle/>
        <a:p>
          <a:endParaRPr lang="en-US"/>
        </a:p>
      </dgm:t>
    </dgm:pt>
    <dgm:pt modelId="{38730EA3-5972-4255-A76B-2A5136923F25}" type="sibTrans" cxnId="{1E8453E9-43BC-4A44-84B6-13E06F415B11}">
      <dgm:prSet/>
      <dgm:spPr/>
      <dgm:t>
        <a:bodyPr/>
        <a:lstStyle/>
        <a:p>
          <a:endParaRPr lang="en-US"/>
        </a:p>
      </dgm:t>
    </dgm:pt>
    <dgm:pt modelId="{4CE0F97D-08C0-4679-B4D9-6534664E6524}">
      <dgm:prSet/>
      <dgm:spPr/>
      <dgm:t>
        <a:bodyPr/>
        <a:lstStyle/>
        <a:p>
          <a:r>
            <a:rPr lang="en-CA"/>
            <a:t>Successful RDP logon from unexpected accounts flagged.</a:t>
          </a:r>
          <a:endParaRPr lang="en-US"/>
        </a:p>
      </dgm:t>
    </dgm:pt>
    <dgm:pt modelId="{134C994A-34D9-4456-84E8-5DA27C095B0E}" type="parTrans" cxnId="{C7E9F39B-5633-4F3F-97DD-36888ECF98CB}">
      <dgm:prSet/>
      <dgm:spPr/>
      <dgm:t>
        <a:bodyPr/>
        <a:lstStyle/>
        <a:p>
          <a:endParaRPr lang="en-US"/>
        </a:p>
      </dgm:t>
    </dgm:pt>
    <dgm:pt modelId="{3F940984-F300-4230-98AA-A17AEA238AE3}" type="sibTrans" cxnId="{C7E9F39B-5633-4F3F-97DD-36888ECF98CB}">
      <dgm:prSet/>
      <dgm:spPr/>
      <dgm:t>
        <a:bodyPr/>
        <a:lstStyle/>
        <a:p>
          <a:endParaRPr lang="en-US"/>
        </a:p>
      </dgm:t>
    </dgm:pt>
    <dgm:pt modelId="{CEF2937B-E81B-432B-A4FE-2F751C286B6C}">
      <dgm:prSet/>
      <dgm:spPr/>
      <dgm:t>
        <a:bodyPr/>
        <a:lstStyle/>
        <a:p>
          <a:r>
            <a:rPr lang="en-CA"/>
            <a:t>WinPeas and defender bypass actions logged on workstation.</a:t>
          </a:r>
          <a:endParaRPr lang="en-US"/>
        </a:p>
      </dgm:t>
    </dgm:pt>
    <dgm:pt modelId="{716B31ED-4EB2-44B5-AB57-520F4AF74A68}" type="parTrans" cxnId="{9C3C4301-D999-4786-A7E5-696A93265019}">
      <dgm:prSet/>
      <dgm:spPr/>
      <dgm:t>
        <a:bodyPr/>
        <a:lstStyle/>
        <a:p>
          <a:endParaRPr lang="en-US"/>
        </a:p>
      </dgm:t>
    </dgm:pt>
    <dgm:pt modelId="{A0F2DD81-BF3B-4354-921D-E2D841790597}" type="sibTrans" cxnId="{9C3C4301-D999-4786-A7E5-696A93265019}">
      <dgm:prSet/>
      <dgm:spPr/>
      <dgm:t>
        <a:bodyPr/>
        <a:lstStyle/>
        <a:p>
          <a:endParaRPr lang="en-US"/>
        </a:p>
      </dgm:t>
    </dgm:pt>
    <dgm:pt modelId="{9A33D1D5-A890-4FED-8C4A-D5F3DC0AC68D}" type="pres">
      <dgm:prSet presAssocID="{8406E391-D311-40D0-820F-3CF243AD6C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23F212-F31D-4731-8E4C-F700587F39A1}" type="pres">
      <dgm:prSet presAssocID="{A84EC3CB-D688-446D-8A53-43ABDFB3EDA4}" presName="hierRoot1" presStyleCnt="0"/>
      <dgm:spPr/>
    </dgm:pt>
    <dgm:pt modelId="{F91AF31A-746D-4074-ADD7-018F684D0AFE}" type="pres">
      <dgm:prSet presAssocID="{A84EC3CB-D688-446D-8A53-43ABDFB3EDA4}" presName="composite" presStyleCnt="0"/>
      <dgm:spPr/>
    </dgm:pt>
    <dgm:pt modelId="{4D507B50-946E-4108-BD8E-A63E70433DEE}" type="pres">
      <dgm:prSet presAssocID="{A84EC3CB-D688-446D-8A53-43ABDFB3EDA4}" presName="background" presStyleLbl="node0" presStyleIdx="0" presStyleCnt="3"/>
      <dgm:spPr/>
    </dgm:pt>
    <dgm:pt modelId="{A39493D2-EA61-4E21-9A26-E5C09E22ADB6}" type="pres">
      <dgm:prSet presAssocID="{A84EC3CB-D688-446D-8A53-43ABDFB3EDA4}" presName="text" presStyleLbl="fgAcc0" presStyleIdx="0" presStyleCnt="3">
        <dgm:presLayoutVars>
          <dgm:chPref val="3"/>
        </dgm:presLayoutVars>
      </dgm:prSet>
      <dgm:spPr/>
    </dgm:pt>
    <dgm:pt modelId="{56BB0FFF-F0FB-4FFD-84DE-513DBCA96819}" type="pres">
      <dgm:prSet presAssocID="{A84EC3CB-D688-446D-8A53-43ABDFB3EDA4}" presName="hierChild2" presStyleCnt="0"/>
      <dgm:spPr/>
    </dgm:pt>
    <dgm:pt modelId="{39BF9CC4-E209-4CD6-BFB7-BBA7E7CDEA42}" type="pres">
      <dgm:prSet presAssocID="{4CE0F97D-08C0-4679-B4D9-6534664E6524}" presName="hierRoot1" presStyleCnt="0"/>
      <dgm:spPr/>
    </dgm:pt>
    <dgm:pt modelId="{45C04E1C-DB90-4C30-B176-68338F254EA5}" type="pres">
      <dgm:prSet presAssocID="{4CE0F97D-08C0-4679-B4D9-6534664E6524}" presName="composite" presStyleCnt="0"/>
      <dgm:spPr/>
    </dgm:pt>
    <dgm:pt modelId="{79066BA4-A886-40E0-9B05-E4CA381B2A15}" type="pres">
      <dgm:prSet presAssocID="{4CE0F97D-08C0-4679-B4D9-6534664E6524}" presName="background" presStyleLbl="node0" presStyleIdx="1" presStyleCnt="3"/>
      <dgm:spPr/>
    </dgm:pt>
    <dgm:pt modelId="{69D70875-809C-4CF2-8F39-1C235AF6DA24}" type="pres">
      <dgm:prSet presAssocID="{4CE0F97D-08C0-4679-B4D9-6534664E6524}" presName="text" presStyleLbl="fgAcc0" presStyleIdx="1" presStyleCnt="3">
        <dgm:presLayoutVars>
          <dgm:chPref val="3"/>
        </dgm:presLayoutVars>
      </dgm:prSet>
      <dgm:spPr/>
    </dgm:pt>
    <dgm:pt modelId="{56B38031-E029-45E0-BC8F-EA4688871F91}" type="pres">
      <dgm:prSet presAssocID="{4CE0F97D-08C0-4679-B4D9-6534664E6524}" presName="hierChild2" presStyleCnt="0"/>
      <dgm:spPr/>
    </dgm:pt>
    <dgm:pt modelId="{5F9A75D9-B8B9-4D5E-90C9-A62963CFBDE2}" type="pres">
      <dgm:prSet presAssocID="{CEF2937B-E81B-432B-A4FE-2F751C286B6C}" presName="hierRoot1" presStyleCnt="0"/>
      <dgm:spPr/>
    </dgm:pt>
    <dgm:pt modelId="{3FF81F56-6952-4431-AC66-242F09F12F2A}" type="pres">
      <dgm:prSet presAssocID="{CEF2937B-E81B-432B-A4FE-2F751C286B6C}" presName="composite" presStyleCnt="0"/>
      <dgm:spPr/>
    </dgm:pt>
    <dgm:pt modelId="{EB62D516-120A-4E30-B8F6-28D435A125FF}" type="pres">
      <dgm:prSet presAssocID="{CEF2937B-E81B-432B-A4FE-2F751C286B6C}" presName="background" presStyleLbl="node0" presStyleIdx="2" presStyleCnt="3"/>
      <dgm:spPr/>
    </dgm:pt>
    <dgm:pt modelId="{3A738EE5-5753-4D77-9DF9-B6AA3D6B7963}" type="pres">
      <dgm:prSet presAssocID="{CEF2937B-E81B-432B-A4FE-2F751C286B6C}" presName="text" presStyleLbl="fgAcc0" presStyleIdx="2" presStyleCnt="3">
        <dgm:presLayoutVars>
          <dgm:chPref val="3"/>
        </dgm:presLayoutVars>
      </dgm:prSet>
      <dgm:spPr/>
    </dgm:pt>
    <dgm:pt modelId="{E41A03C9-132C-486C-8CCB-7B4F922539D4}" type="pres">
      <dgm:prSet presAssocID="{CEF2937B-E81B-432B-A4FE-2F751C286B6C}" presName="hierChild2" presStyleCnt="0"/>
      <dgm:spPr/>
    </dgm:pt>
  </dgm:ptLst>
  <dgm:cxnLst>
    <dgm:cxn modelId="{9C3C4301-D999-4786-A7E5-696A93265019}" srcId="{8406E391-D311-40D0-820F-3CF243AD6C2A}" destId="{CEF2937B-E81B-432B-A4FE-2F751C286B6C}" srcOrd="2" destOrd="0" parTransId="{716B31ED-4EB2-44B5-AB57-520F4AF74A68}" sibTransId="{A0F2DD81-BF3B-4354-921D-E2D841790597}"/>
    <dgm:cxn modelId="{2C714D58-F2DF-4C2B-AC9C-A7A26E687401}" type="presOf" srcId="{8406E391-D311-40D0-820F-3CF243AD6C2A}" destId="{9A33D1D5-A890-4FED-8C4A-D5F3DC0AC68D}" srcOrd="0" destOrd="0" presId="urn:microsoft.com/office/officeart/2005/8/layout/hierarchy1"/>
    <dgm:cxn modelId="{DDE09399-9FB6-4292-9BAE-1D649C1C292A}" type="presOf" srcId="{4CE0F97D-08C0-4679-B4D9-6534664E6524}" destId="{69D70875-809C-4CF2-8F39-1C235AF6DA24}" srcOrd="0" destOrd="0" presId="urn:microsoft.com/office/officeart/2005/8/layout/hierarchy1"/>
    <dgm:cxn modelId="{C7E9F39B-5633-4F3F-97DD-36888ECF98CB}" srcId="{8406E391-D311-40D0-820F-3CF243AD6C2A}" destId="{4CE0F97D-08C0-4679-B4D9-6534664E6524}" srcOrd="1" destOrd="0" parTransId="{134C994A-34D9-4456-84E8-5DA27C095B0E}" sibTransId="{3F940984-F300-4230-98AA-A17AEA238AE3}"/>
    <dgm:cxn modelId="{1E30ACBD-C9A9-4399-BC3C-2E4B72F793E6}" type="presOf" srcId="{A84EC3CB-D688-446D-8A53-43ABDFB3EDA4}" destId="{A39493D2-EA61-4E21-9A26-E5C09E22ADB6}" srcOrd="0" destOrd="0" presId="urn:microsoft.com/office/officeart/2005/8/layout/hierarchy1"/>
    <dgm:cxn modelId="{F6A2CADA-D7E1-44B5-B3DB-9626D64ED1ED}" type="presOf" srcId="{CEF2937B-E81B-432B-A4FE-2F751C286B6C}" destId="{3A738EE5-5753-4D77-9DF9-B6AA3D6B7963}" srcOrd="0" destOrd="0" presId="urn:microsoft.com/office/officeart/2005/8/layout/hierarchy1"/>
    <dgm:cxn modelId="{1E8453E9-43BC-4A44-84B6-13E06F415B11}" srcId="{8406E391-D311-40D0-820F-3CF243AD6C2A}" destId="{A84EC3CB-D688-446D-8A53-43ABDFB3EDA4}" srcOrd="0" destOrd="0" parTransId="{BEB55173-4850-4F90-9E9E-8AAC99062585}" sibTransId="{38730EA3-5972-4255-A76B-2A5136923F25}"/>
    <dgm:cxn modelId="{8D28F19A-26CF-458B-A63D-CA6CC8532064}" type="presParOf" srcId="{9A33D1D5-A890-4FED-8C4A-D5F3DC0AC68D}" destId="{FD23F212-F31D-4731-8E4C-F700587F39A1}" srcOrd="0" destOrd="0" presId="urn:microsoft.com/office/officeart/2005/8/layout/hierarchy1"/>
    <dgm:cxn modelId="{4C2B430D-B78D-4233-A850-B5A0246FC422}" type="presParOf" srcId="{FD23F212-F31D-4731-8E4C-F700587F39A1}" destId="{F91AF31A-746D-4074-ADD7-018F684D0AFE}" srcOrd="0" destOrd="0" presId="urn:microsoft.com/office/officeart/2005/8/layout/hierarchy1"/>
    <dgm:cxn modelId="{DF14BD09-C6C1-4E0F-9215-FA1527B29878}" type="presParOf" srcId="{F91AF31A-746D-4074-ADD7-018F684D0AFE}" destId="{4D507B50-946E-4108-BD8E-A63E70433DEE}" srcOrd="0" destOrd="0" presId="urn:microsoft.com/office/officeart/2005/8/layout/hierarchy1"/>
    <dgm:cxn modelId="{26D6746E-8B24-475D-889D-112E1B4A1DA2}" type="presParOf" srcId="{F91AF31A-746D-4074-ADD7-018F684D0AFE}" destId="{A39493D2-EA61-4E21-9A26-E5C09E22ADB6}" srcOrd="1" destOrd="0" presId="urn:microsoft.com/office/officeart/2005/8/layout/hierarchy1"/>
    <dgm:cxn modelId="{E55EA0F4-F5CA-406E-BDC0-702E7EAECBEF}" type="presParOf" srcId="{FD23F212-F31D-4731-8E4C-F700587F39A1}" destId="{56BB0FFF-F0FB-4FFD-84DE-513DBCA96819}" srcOrd="1" destOrd="0" presId="urn:microsoft.com/office/officeart/2005/8/layout/hierarchy1"/>
    <dgm:cxn modelId="{12E6850D-44E8-46C9-950A-002761D4F07A}" type="presParOf" srcId="{9A33D1D5-A890-4FED-8C4A-D5F3DC0AC68D}" destId="{39BF9CC4-E209-4CD6-BFB7-BBA7E7CDEA42}" srcOrd="1" destOrd="0" presId="urn:microsoft.com/office/officeart/2005/8/layout/hierarchy1"/>
    <dgm:cxn modelId="{2518ECBF-4556-46B0-9989-0FA0A26FAA5E}" type="presParOf" srcId="{39BF9CC4-E209-4CD6-BFB7-BBA7E7CDEA42}" destId="{45C04E1C-DB90-4C30-B176-68338F254EA5}" srcOrd="0" destOrd="0" presId="urn:microsoft.com/office/officeart/2005/8/layout/hierarchy1"/>
    <dgm:cxn modelId="{00D6501C-68F7-4E44-85D8-110F7506C4EB}" type="presParOf" srcId="{45C04E1C-DB90-4C30-B176-68338F254EA5}" destId="{79066BA4-A886-40E0-9B05-E4CA381B2A15}" srcOrd="0" destOrd="0" presId="urn:microsoft.com/office/officeart/2005/8/layout/hierarchy1"/>
    <dgm:cxn modelId="{AAB912FB-AABD-4953-9B60-5126F24A4853}" type="presParOf" srcId="{45C04E1C-DB90-4C30-B176-68338F254EA5}" destId="{69D70875-809C-4CF2-8F39-1C235AF6DA24}" srcOrd="1" destOrd="0" presId="urn:microsoft.com/office/officeart/2005/8/layout/hierarchy1"/>
    <dgm:cxn modelId="{CE02226D-015E-4AF4-A115-70DAAD7B00CA}" type="presParOf" srcId="{39BF9CC4-E209-4CD6-BFB7-BBA7E7CDEA42}" destId="{56B38031-E029-45E0-BC8F-EA4688871F91}" srcOrd="1" destOrd="0" presId="urn:microsoft.com/office/officeart/2005/8/layout/hierarchy1"/>
    <dgm:cxn modelId="{6D79796E-4EE5-4BEE-BCB2-BC082651B7D3}" type="presParOf" srcId="{9A33D1D5-A890-4FED-8C4A-D5F3DC0AC68D}" destId="{5F9A75D9-B8B9-4D5E-90C9-A62963CFBDE2}" srcOrd="2" destOrd="0" presId="urn:microsoft.com/office/officeart/2005/8/layout/hierarchy1"/>
    <dgm:cxn modelId="{510D0F8B-5DD7-4215-8403-398E544A2AE3}" type="presParOf" srcId="{5F9A75D9-B8B9-4D5E-90C9-A62963CFBDE2}" destId="{3FF81F56-6952-4431-AC66-242F09F12F2A}" srcOrd="0" destOrd="0" presId="urn:microsoft.com/office/officeart/2005/8/layout/hierarchy1"/>
    <dgm:cxn modelId="{539321B7-6D0B-4DF6-A2D2-E37E7B8BBF25}" type="presParOf" srcId="{3FF81F56-6952-4431-AC66-242F09F12F2A}" destId="{EB62D516-120A-4E30-B8F6-28D435A125FF}" srcOrd="0" destOrd="0" presId="urn:microsoft.com/office/officeart/2005/8/layout/hierarchy1"/>
    <dgm:cxn modelId="{8B79707C-AF10-4A6D-9C3F-D390F012884D}" type="presParOf" srcId="{3FF81F56-6952-4431-AC66-242F09F12F2A}" destId="{3A738EE5-5753-4D77-9DF9-B6AA3D6B7963}" srcOrd="1" destOrd="0" presId="urn:microsoft.com/office/officeart/2005/8/layout/hierarchy1"/>
    <dgm:cxn modelId="{A2EC3071-8A73-4943-8868-7BE5342E0ADD}" type="presParOf" srcId="{5F9A75D9-B8B9-4D5E-90C9-A62963CFBDE2}" destId="{E41A03C9-132C-486C-8CCB-7B4F922539D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55D4AB-E23C-4B7B-B154-0AC97AC8CEC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52D7A2F-20DF-4527-879A-406A62FC4034}">
      <dgm:prSet/>
      <dgm:spPr/>
      <dgm:t>
        <a:bodyPr/>
        <a:lstStyle/>
        <a:p>
          <a:r>
            <a:rPr lang="en-CA"/>
            <a:t>Sudo python escalation identified as abnormal behavior.</a:t>
          </a:r>
          <a:endParaRPr lang="en-US"/>
        </a:p>
      </dgm:t>
    </dgm:pt>
    <dgm:pt modelId="{26BAC8CB-4340-47AB-BD44-3B1C02720ED2}" type="parTrans" cxnId="{27DD6113-3F55-4A50-8DC4-A9B26D3124B7}">
      <dgm:prSet/>
      <dgm:spPr/>
      <dgm:t>
        <a:bodyPr/>
        <a:lstStyle/>
        <a:p>
          <a:endParaRPr lang="en-US"/>
        </a:p>
      </dgm:t>
    </dgm:pt>
    <dgm:pt modelId="{D18D8EAB-9146-468E-B0D4-9C8E5876D17F}" type="sibTrans" cxnId="{27DD6113-3F55-4A50-8DC4-A9B26D3124B7}">
      <dgm:prSet/>
      <dgm:spPr/>
      <dgm:t>
        <a:bodyPr/>
        <a:lstStyle/>
        <a:p>
          <a:endParaRPr lang="en-US"/>
        </a:p>
      </dgm:t>
    </dgm:pt>
    <dgm:pt modelId="{9F5F41E3-CE48-4885-ADD4-77253E9E6717}">
      <dgm:prSet/>
      <dgm:spPr/>
      <dgm:t>
        <a:bodyPr/>
        <a:lstStyle/>
        <a:p>
          <a:r>
            <a:rPr lang="en-CA"/>
            <a:t>Kerberos TGT ticket request for svc_backup flagged.</a:t>
          </a:r>
          <a:endParaRPr lang="en-US"/>
        </a:p>
      </dgm:t>
    </dgm:pt>
    <dgm:pt modelId="{0B69299F-909C-46CD-AD42-1BFAF67ED644}" type="parTrans" cxnId="{6813E309-215F-40CB-8AD9-AEA170D772E3}">
      <dgm:prSet/>
      <dgm:spPr/>
      <dgm:t>
        <a:bodyPr/>
        <a:lstStyle/>
        <a:p>
          <a:endParaRPr lang="en-US"/>
        </a:p>
      </dgm:t>
    </dgm:pt>
    <dgm:pt modelId="{56963AE9-72D9-4454-AEBE-8D035A5B9BB7}" type="sibTrans" cxnId="{6813E309-215F-40CB-8AD9-AEA170D772E3}">
      <dgm:prSet/>
      <dgm:spPr/>
      <dgm:t>
        <a:bodyPr/>
        <a:lstStyle/>
        <a:p>
          <a:endParaRPr lang="en-US"/>
        </a:p>
      </dgm:t>
    </dgm:pt>
    <dgm:pt modelId="{412B6527-329C-4628-8680-ACEB8B02ACBD}">
      <dgm:prSet/>
      <dgm:spPr/>
      <dgm:t>
        <a:bodyPr/>
        <a:lstStyle/>
        <a:p>
          <a:r>
            <a:rPr lang="en-CA"/>
            <a:t>DC login by svc_backup triggered high severity alert.</a:t>
          </a:r>
          <a:endParaRPr lang="en-US"/>
        </a:p>
      </dgm:t>
    </dgm:pt>
    <dgm:pt modelId="{EEE3CEBB-8152-4723-974F-443831A051EF}" type="parTrans" cxnId="{1B65E9C6-F467-49F9-ADD1-AC5F3FDAC723}">
      <dgm:prSet/>
      <dgm:spPr/>
      <dgm:t>
        <a:bodyPr/>
        <a:lstStyle/>
        <a:p>
          <a:endParaRPr lang="en-US"/>
        </a:p>
      </dgm:t>
    </dgm:pt>
    <dgm:pt modelId="{31BFBDA3-450D-48AB-905E-E05BD7FCEFD2}" type="sibTrans" cxnId="{1B65E9C6-F467-49F9-ADD1-AC5F3FDAC723}">
      <dgm:prSet/>
      <dgm:spPr/>
      <dgm:t>
        <a:bodyPr/>
        <a:lstStyle/>
        <a:p>
          <a:endParaRPr lang="en-US"/>
        </a:p>
      </dgm:t>
    </dgm:pt>
    <dgm:pt modelId="{594C76D9-FFCD-4919-BC37-E29335BE65F4}" type="pres">
      <dgm:prSet presAssocID="{4355D4AB-E23C-4B7B-B154-0AC97AC8CECA}" presName="root" presStyleCnt="0">
        <dgm:presLayoutVars>
          <dgm:dir/>
          <dgm:resizeHandles val="exact"/>
        </dgm:presLayoutVars>
      </dgm:prSet>
      <dgm:spPr/>
    </dgm:pt>
    <dgm:pt modelId="{0811A9E0-43D9-4E8F-8247-FD9EB758254D}" type="pres">
      <dgm:prSet presAssocID="{452D7A2F-20DF-4527-879A-406A62FC4034}" presName="compNode" presStyleCnt="0"/>
      <dgm:spPr/>
    </dgm:pt>
    <dgm:pt modelId="{59BC42B7-762C-45E1-A6F5-67514D0659F2}" type="pres">
      <dgm:prSet presAssocID="{452D7A2F-20DF-4527-879A-406A62FC40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1FBA80-E62D-455F-BB10-9649906C72C5}" type="pres">
      <dgm:prSet presAssocID="{452D7A2F-20DF-4527-879A-406A62FC4034}" presName="spaceRect" presStyleCnt="0"/>
      <dgm:spPr/>
    </dgm:pt>
    <dgm:pt modelId="{74FB72E9-AC3D-4382-BF2F-66D217679DA3}" type="pres">
      <dgm:prSet presAssocID="{452D7A2F-20DF-4527-879A-406A62FC4034}" presName="textRect" presStyleLbl="revTx" presStyleIdx="0" presStyleCnt="3">
        <dgm:presLayoutVars>
          <dgm:chMax val="1"/>
          <dgm:chPref val="1"/>
        </dgm:presLayoutVars>
      </dgm:prSet>
      <dgm:spPr/>
    </dgm:pt>
    <dgm:pt modelId="{91AEF6E8-C6CF-47A7-819F-3C9D7478AA74}" type="pres">
      <dgm:prSet presAssocID="{D18D8EAB-9146-468E-B0D4-9C8E5876D17F}" presName="sibTrans" presStyleCnt="0"/>
      <dgm:spPr/>
    </dgm:pt>
    <dgm:pt modelId="{23916003-1D83-46F3-98D4-02A1F0DF1D0B}" type="pres">
      <dgm:prSet presAssocID="{9F5F41E3-CE48-4885-ADD4-77253E9E6717}" presName="compNode" presStyleCnt="0"/>
      <dgm:spPr/>
    </dgm:pt>
    <dgm:pt modelId="{92874CAC-8EDF-4C64-AEB1-ED17BBE5DFF8}" type="pres">
      <dgm:prSet presAssocID="{9F5F41E3-CE48-4885-ADD4-77253E9E67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89C837-9F81-4BC3-9341-E366A454E17A}" type="pres">
      <dgm:prSet presAssocID="{9F5F41E3-CE48-4885-ADD4-77253E9E6717}" presName="spaceRect" presStyleCnt="0"/>
      <dgm:spPr/>
    </dgm:pt>
    <dgm:pt modelId="{83AC2657-62F4-4732-83EB-E462B444D574}" type="pres">
      <dgm:prSet presAssocID="{9F5F41E3-CE48-4885-ADD4-77253E9E6717}" presName="textRect" presStyleLbl="revTx" presStyleIdx="1" presStyleCnt="3">
        <dgm:presLayoutVars>
          <dgm:chMax val="1"/>
          <dgm:chPref val="1"/>
        </dgm:presLayoutVars>
      </dgm:prSet>
      <dgm:spPr/>
    </dgm:pt>
    <dgm:pt modelId="{741ED3DE-2285-4BBC-8384-AF45C33BC546}" type="pres">
      <dgm:prSet presAssocID="{56963AE9-72D9-4454-AEBE-8D035A5B9BB7}" presName="sibTrans" presStyleCnt="0"/>
      <dgm:spPr/>
    </dgm:pt>
    <dgm:pt modelId="{75E59F6B-96C2-4F41-AF9D-CF376D089048}" type="pres">
      <dgm:prSet presAssocID="{412B6527-329C-4628-8680-ACEB8B02ACBD}" presName="compNode" presStyleCnt="0"/>
      <dgm:spPr/>
    </dgm:pt>
    <dgm:pt modelId="{CC4B8C55-E645-45DC-9E2A-85F44F0B133C}" type="pres">
      <dgm:prSet presAssocID="{412B6527-329C-4628-8680-ACEB8B02AC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70F0B67-0F61-440F-B2C7-4A799C7458A4}" type="pres">
      <dgm:prSet presAssocID="{412B6527-329C-4628-8680-ACEB8B02ACBD}" presName="spaceRect" presStyleCnt="0"/>
      <dgm:spPr/>
    </dgm:pt>
    <dgm:pt modelId="{39355D03-0E5A-46BF-8713-709D2CC1B719}" type="pres">
      <dgm:prSet presAssocID="{412B6527-329C-4628-8680-ACEB8B02AC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13E309-215F-40CB-8AD9-AEA170D772E3}" srcId="{4355D4AB-E23C-4B7B-B154-0AC97AC8CECA}" destId="{9F5F41E3-CE48-4885-ADD4-77253E9E6717}" srcOrd="1" destOrd="0" parTransId="{0B69299F-909C-46CD-AD42-1BFAF67ED644}" sibTransId="{56963AE9-72D9-4454-AEBE-8D035A5B9BB7}"/>
    <dgm:cxn modelId="{27DD6113-3F55-4A50-8DC4-A9B26D3124B7}" srcId="{4355D4AB-E23C-4B7B-B154-0AC97AC8CECA}" destId="{452D7A2F-20DF-4527-879A-406A62FC4034}" srcOrd="0" destOrd="0" parTransId="{26BAC8CB-4340-47AB-BD44-3B1C02720ED2}" sibTransId="{D18D8EAB-9146-468E-B0D4-9C8E5876D17F}"/>
    <dgm:cxn modelId="{030FD399-4144-43CD-A5BB-1B6C469C7AE9}" type="presOf" srcId="{9F5F41E3-CE48-4885-ADD4-77253E9E6717}" destId="{83AC2657-62F4-4732-83EB-E462B444D574}" srcOrd="0" destOrd="0" presId="urn:microsoft.com/office/officeart/2018/2/layout/IconLabelList"/>
    <dgm:cxn modelId="{96C681BC-76E3-48E2-839B-1968B68BFE16}" type="presOf" srcId="{4355D4AB-E23C-4B7B-B154-0AC97AC8CECA}" destId="{594C76D9-FFCD-4919-BC37-E29335BE65F4}" srcOrd="0" destOrd="0" presId="urn:microsoft.com/office/officeart/2018/2/layout/IconLabelList"/>
    <dgm:cxn modelId="{1B65E9C6-F467-49F9-ADD1-AC5F3FDAC723}" srcId="{4355D4AB-E23C-4B7B-B154-0AC97AC8CECA}" destId="{412B6527-329C-4628-8680-ACEB8B02ACBD}" srcOrd="2" destOrd="0" parTransId="{EEE3CEBB-8152-4723-974F-443831A051EF}" sibTransId="{31BFBDA3-450D-48AB-905E-E05BD7FCEFD2}"/>
    <dgm:cxn modelId="{1F42ABE6-7ED3-48E3-9590-8757495A2B12}" type="presOf" srcId="{452D7A2F-20DF-4527-879A-406A62FC4034}" destId="{74FB72E9-AC3D-4382-BF2F-66D217679DA3}" srcOrd="0" destOrd="0" presId="urn:microsoft.com/office/officeart/2018/2/layout/IconLabelList"/>
    <dgm:cxn modelId="{57890AEE-EAF2-44CE-AE9E-69948851D54F}" type="presOf" srcId="{412B6527-329C-4628-8680-ACEB8B02ACBD}" destId="{39355D03-0E5A-46BF-8713-709D2CC1B719}" srcOrd="0" destOrd="0" presId="urn:microsoft.com/office/officeart/2018/2/layout/IconLabelList"/>
    <dgm:cxn modelId="{980E8642-EDBF-48B6-8BAE-F89DAE22CB35}" type="presParOf" srcId="{594C76D9-FFCD-4919-BC37-E29335BE65F4}" destId="{0811A9E0-43D9-4E8F-8247-FD9EB758254D}" srcOrd="0" destOrd="0" presId="urn:microsoft.com/office/officeart/2018/2/layout/IconLabelList"/>
    <dgm:cxn modelId="{0EFCFAE1-927B-433F-ACB0-2B25BB89A22D}" type="presParOf" srcId="{0811A9E0-43D9-4E8F-8247-FD9EB758254D}" destId="{59BC42B7-762C-45E1-A6F5-67514D0659F2}" srcOrd="0" destOrd="0" presId="urn:microsoft.com/office/officeart/2018/2/layout/IconLabelList"/>
    <dgm:cxn modelId="{5D516503-2EBC-488E-B50E-84D8477529E5}" type="presParOf" srcId="{0811A9E0-43D9-4E8F-8247-FD9EB758254D}" destId="{0F1FBA80-E62D-455F-BB10-9649906C72C5}" srcOrd="1" destOrd="0" presId="urn:microsoft.com/office/officeart/2018/2/layout/IconLabelList"/>
    <dgm:cxn modelId="{F0038D72-A814-400F-95C2-63C1C9E0DF57}" type="presParOf" srcId="{0811A9E0-43D9-4E8F-8247-FD9EB758254D}" destId="{74FB72E9-AC3D-4382-BF2F-66D217679DA3}" srcOrd="2" destOrd="0" presId="urn:microsoft.com/office/officeart/2018/2/layout/IconLabelList"/>
    <dgm:cxn modelId="{A8613F02-A460-4149-906B-8786E2CE38FD}" type="presParOf" srcId="{594C76D9-FFCD-4919-BC37-E29335BE65F4}" destId="{91AEF6E8-C6CF-47A7-819F-3C9D7478AA74}" srcOrd="1" destOrd="0" presId="urn:microsoft.com/office/officeart/2018/2/layout/IconLabelList"/>
    <dgm:cxn modelId="{7E4C55A0-3380-48D4-A10E-7B3B57CFE508}" type="presParOf" srcId="{594C76D9-FFCD-4919-BC37-E29335BE65F4}" destId="{23916003-1D83-46F3-98D4-02A1F0DF1D0B}" srcOrd="2" destOrd="0" presId="urn:microsoft.com/office/officeart/2018/2/layout/IconLabelList"/>
    <dgm:cxn modelId="{0EB50799-D2DF-4F03-AC29-6B333E32567E}" type="presParOf" srcId="{23916003-1D83-46F3-98D4-02A1F0DF1D0B}" destId="{92874CAC-8EDF-4C64-AEB1-ED17BBE5DFF8}" srcOrd="0" destOrd="0" presId="urn:microsoft.com/office/officeart/2018/2/layout/IconLabelList"/>
    <dgm:cxn modelId="{3C4A3F29-8CC4-4C31-A51E-4A2192BED0E6}" type="presParOf" srcId="{23916003-1D83-46F3-98D4-02A1F0DF1D0B}" destId="{7289C837-9F81-4BC3-9341-E366A454E17A}" srcOrd="1" destOrd="0" presId="urn:microsoft.com/office/officeart/2018/2/layout/IconLabelList"/>
    <dgm:cxn modelId="{E74CFE81-C794-48B5-8379-45B4FE511A7F}" type="presParOf" srcId="{23916003-1D83-46F3-98D4-02A1F0DF1D0B}" destId="{83AC2657-62F4-4732-83EB-E462B444D574}" srcOrd="2" destOrd="0" presId="urn:microsoft.com/office/officeart/2018/2/layout/IconLabelList"/>
    <dgm:cxn modelId="{1DDD3A2B-8546-4B85-A0FB-E61D224BC838}" type="presParOf" srcId="{594C76D9-FFCD-4919-BC37-E29335BE65F4}" destId="{741ED3DE-2285-4BBC-8384-AF45C33BC546}" srcOrd="3" destOrd="0" presId="urn:microsoft.com/office/officeart/2018/2/layout/IconLabelList"/>
    <dgm:cxn modelId="{113EDF6B-0EFB-4402-8D93-EC6648500757}" type="presParOf" srcId="{594C76D9-FFCD-4919-BC37-E29335BE65F4}" destId="{75E59F6B-96C2-4F41-AF9D-CF376D089048}" srcOrd="4" destOrd="0" presId="urn:microsoft.com/office/officeart/2018/2/layout/IconLabelList"/>
    <dgm:cxn modelId="{B63CB25A-A80F-4BE6-8836-43B3CFF68D84}" type="presParOf" srcId="{75E59F6B-96C2-4F41-AF9D-CF376D089048}" destId="{CC4B8C55-E645-45DC-9E2A-85F44F0B133C}" srcOrd="0" destOrd="0" presId="urn:microsoft.com/office/officeart/2018/2/layout/IconLabelList"/>
    <dgm:cxn modelId="{D029A1E9-93E6-4A0B-8D44-FD6F2E85E24E}" type="presParOf" srcId="{75E59F6B-96C2-4F41-AF9D-CF376D089048}" destId="{170F0B67-0F61-440F-B2C7-4A799C7458A4}" srcOrd="1" destOrd="0" presId="urn:microsoft.com/office/officeart/2018/2/layout/IconLabelList"/>
    <dgm:cxn modelId="{2046AEA9-7697-4B5E-853D-D327570CA2BF}" type="presParOf" srcId="{75E59F6B-96C2-4F41-AF9D-CF376D089048}" destId="{39355D03-0E5A-46BF-8713-709D2CC1B71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CE00E-891B-4216-8F13-A9A140FAFA54}">
      <dsp:nvSpPr>
        <dsp:cNvPr id="0" name=""/>
        <dsp:cNvSpPr/>
      </dsp:nvSpPr>
      <dsp:spPr>
        <a:xfrm>
          <a:off x="0" y="257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Jay Patel (1119384)</a:t>
          </a:r>
          <a:endParaRPr lang="en-US" sz="3200" kern="1200"/>
        </a:p>
      </dsp:txBody>
      <dsp:txXfrm>
        <a:off x="38381" y="64129"/>
        <a:ext cx="10438838" cy="709478"/>
      </dsp:txXfrm>
    </dsp:sp>
    <dsp:sp modelId="{19A614D4-53A0-4942-8D4A-FECA426CD533}">
      <dsp:nvSpPr>
        <dsp:cNvPr id="0" name=""/>
        <dsp:cNvSpPr/>
      </dsp:nvSpPr>
      <dsp:spPr>
        <a:xfrm>
          <a:off x="0" y="9041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Vansh Patel (1156898)</a:t>
          </a:r>
          <a:endParaRPr lang="en-US" sz="3200" kern="1200" dirty="0"/>
        </a:p>
      </dsp:txBody>
      <dsp:txXfrm>
        <a:off x="38381" y="942529"/>
        <a:ext cx="10438838" cy="709478"/>
      </dsp:txXfrm>
    </dsp:sp>
    <dsp:sp modelId="{6009E6E7-DB8A-427C-9B40-B9B92C4B3059}">
      <dsp:nvSpPr>
        <dsp:cNvPr id="0" name=""/>
        <dsp:cNvSpPr/>
      </dsp:nvSpPr>
      <dsp:spPr>
        <a:xfrm>
          <a:off x="0" y="17825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Chahakkumar Rupavatiya (1119262)</a:t>
          </a:r>
          <a:endParaRPr lang="en-US" sz="3200" kern="1200"/>
        </a:p>
      </dsp:txBody>
      <dsp:txXfrm>
        <a:off x="38381" y="1820930"/>
        <a:ext cx="10438838" cy="709478"/>
      </dsp:txXfrm>
    </dsp:sp>
    <dsp:sp modelId="{28B809F8-C825-4624-8FE0-C135AF9307BF}">
      <dsp:nvSpPr>
        <dsp:cNvPr id="0" name=""/>
        <dsp:cNvSpPr/>
      </dsp:nvSpPr>
      <dsp:spPr>
        <a:xfrm>
          <a:off x="0" y="26609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Madhav </a:t>
          </a:r>
          <a:r>
            <a:rPr lang="en-CA" sz="3200" kern="1200" dirty="0" err="1"/>
            <a:t>Madhav</a:t>
          </a:r>
          <a:r>
            <a:rPr lang="en-CA" sz="3200" kern="1200" dirty="0"/>
            <a:t> (1118317)</a:t>
          </a:r>
          <a:endParaRPr lang="en-US" sz="3200" kern="1200" dirty="0"/>
        </a:p>
      </dsp:txBody>
      <dsp:txXfrm>
        <a:off x="38381" y="2699330"/>
        <a:ext cx="10438838" cy="709478"/>
      </dsp:txXfrm>
    </dsp:sp>
    <dsp:sp modelId="{0F080296-4797-4A75-81F4-64196F312AF5}">
      <dsp:nvSpPr>
        <dsp:cNvPr id="0" name=""/>
        <dsp:cNvSpPr/>
      </dsp:nvSpPr>
      <dsp:spPr>
        <a:xfrm>
          <a:off x="0" y="35393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Harjas Lehar (0935464)</a:t>
          </a:r>
          <a:endParaRPr lang="en-US" sz="3200" kern="1200" dirty="0"/>
        </a:p>
      </dsp:txBody>
      <dsp:txXfrm>
        <a:off x="38381" y="3577730"/>
        <a:ext cx="10438838" cy="7094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34D14-A9FA-4E6F-8D67-94F989F8B983}">
      <dsp:nvSpPr>
        <dsp:cNvPr id="0" name=""/>
        <dsp:cNvSpPr/>
      </dsp:nvSpPr>
      <dsp:spPr>
        <a:xfrm>
          <a:off x="0" y="99334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C0786C-0AE0-4AFD-888D-42670132E307}">
      <dsp:nvSpPr>
        <dsp:cNvPr id="0" name=""/>
        <dsp:cNvSpPr/>
      </dsp:nvSpPr>
      <dsp:spPr>
        <a:xfrm>
          <a:off x="328612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Sanitized firewall rules to restrict external traffic.</a:t>
          </a:r>
        </a:p>
      </dsp:txBody>
      <dsp:txXfrm>
        <a:off x="383617" y="1360534"/>
        <a:ext cx="2847502" cy="1768010"/>
      </dsp:txXfrm>
    </dsp:sp>
    <dsp:sp modelId="{9E82C430-394B-4AF6-B81A-6A83214C3977}">
      <dsp:nvSpPr>
        <dsp:cNvPr id="0" name=""/>
        <dsp:cNvSpPr/>
      </dsp:nvSpPr>
      <dsp:spPr>
        <a:xfrm>
          <a:off x="3614737" y="99334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194247-E62D-4387-B310-54726C056E29}">
      <dsp:nvSpPr>
        <dsp:cNvPr id="0" name=""/>
        <dsp:cNvSpPr/>
      </dsp:nvSpPr>
      <dsp:spPr>
        <a:xfrm>
          <a:off x="3943350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Disabled ICMP and unnecessary ports.</a:t>
          </a:r>
        </a:p>
      </dsp:txBody>
      <dsp:txXfrm>
        <a:off x="3998355" y="1360534"/>
        <a:ext cx="2847502" cy="1768010"/>
      </dsp:txXfrm>
    </dsp:sp>
    <dsp:sp modelId="{86EFC25B-A1E4-4C94-99ED-E14BB215A1EB}">
      <dsp:nvSpPr>
        <dsp:cNvPr id="0" name=""/>
        <dsp:cNvSpPr/>
      </dsp:nvSpPr>
      <dsp:spPr>
        <a:xfrm>
          <a:off x="7229475" y="99334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D57B77-FEDC-4D9D-98D8-BA1A305458A8}">
      <dsp:nvSpPr>
        <dsp:cNvPr id="0" name=""/>
        <dsp:cNvSpPr/>
      </dsp:nvSpPr>
      <dsp:spPr>
        <a:xfrm>
          <a:off x="7558087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SSH restricted to internal trusted hosts only.</a:t>
          </a:r>
        </a:p>
      </dsp:txBody>
      <dsp:txXfrm>
        <a:off x="7613092" y="1360534"/>
        <a:ext cx="2847502" cy="17680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70F2E-72A5-40B4-A89F-7851D25F0E4D}">
      <dsp:nvSpPr>
        <dsp:cNvPr id="0" name=""/>
        <dsp:cNvSpPr/>
      </dsp:nvSpPr>
      <dsp:spPr>
        <a:xfrm>
          <a:off x="0" y="993347"/>
          <a:ext cx="2957512" cy="1878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5F0A50-1D39-46A2-95D5-A678C703B94C}">
      <dsp:nvSpPr>
        <dsp:cNvPr id="0" name=""/>
        <dsp:cNvSpPr/>
      </dsp:nvSpPr>
      <dsp:spPr>
        <a:xfrm>
          <a:off x="328612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Removed DVWA and default Apache pages.</a:t>
          </a:r>
          <a:endParaRPr lang="en-US" sz="2700" kern="1200"/>
        </a:p>
      </dsp:txBody>
      <dsp:txXfrm>
        <a:off x="383617" y="1360534"/>
        <a:ext cx="2847502" cy="1768010"/>
      </dsp:txXfrm>
    </dsp:sp>
    <dsp:sp modelId="{C7A441DF-ED0D-478D-ADCD-76A0CFCA4D45}">
      <dsp:nvSpPr>
        <dsp:cNvPr id="0" name=""/>
        <dsp:cNvSpPr/>
      </dsp:nvSpPr>
      <dsp:spPr>
        <a:xfrm>
          <a:off x="3614737" y="993347"/>
          <a:ext cx="2957512" cy="1878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32CE04-6E61-4793-8A36-4CDBE15E9FA8}">
      <dsp:nvSpPr>
        <dsp:cNvPr id="0" name=""/>
        <dsp:cNvSpPr/>
      </dsp:nvSpPr>
      <dsp:spPr>
        <a:xfrm>
          <a:off x="3943350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Disabled directory listing and unsafe PHP modules.</a:t>
          </a:r>
          <a:endParaRPr lang="en-US" sz="2700" kern="1200"/>
        </a:p>
      </dsp:txBody>
      <dsp:txXfrm>
        <a:off x="3998355" y="1360534"/>
        <a:ext cx="2847502" cy="1768010"/>
      </dsp:txXfrm>
    </dsp:sp>
    <dsp:sp modelId="{A71A85EC-83C4-46CC-B841-DF470B58EAA7}">
      <dsp:nvSpPr>
        <dsp:cNvPr id="0" name=""/>
        <dsp:cNvSpPr/>
      </dsp:nvSpPr>
      <dsp:spPr>
        <a:xfrm>
          <a:off x="7229475" y="993347"/>
          <a:ext cx="2957512" cy="1878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63CF6C-F15E-4073-9691-2DBFBB0EF325}">
      <dsp:nvSpPr>
        <dsp:cNvPr id="0" name=""/>
        <dsp:cNvSpPr/>
      </dsp:nvSpPr>
      <dsp:spPr>
        <a:xfrm>
          <a:off x="7558087" y="130552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Enforced SSH key-based authentication.</a:t>
          </a:r>
          <a:endParaRPr lang="en-US" sz="2700" kern="1200"/>
        </a:p>
      </dsp:txBody>
      <dsp:txXfrm>
        <a:off x="7613092" y="1360534"/>
        <a:ext cx="2847502" cy="17680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947CC-C5A8-4D98-8609-4EF786836C03}">
      <dsp:nvSpPr>
        <dsp:cNvPr id="0" name=""/>
        <dsp:cNvSpPr/>
      </dsp:nvSpPr>
      <dsp:spPr>
        <a:xfrm>
          <a:off x="913472" y="417720"/>
          <a:ext cx="1261526" cy="126152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383B6-990F-4B15-B81B-B65D1D42F403}">
      <dsp:nvSpPr>
        <dsp:cNvPr id="0" name=""/>
        <dsp:cNvSpPr/>
      </dsp:nvSpPr>
      <dsp:spPr>
        <a:xfrm>
          <a:off x="1182322" y="686570"/>
          <a:ext cx="723826" cy="723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6295C-B65D-41B7-8C9E-6B01D83DD590}">
      <dsp:nvSpPr>
        <dsp:cNvPr id="0" name=""/>
        <dsp:cNvSpPr/>
      </dsp:nvSpPr>
      <dsp:spPr>
        <a:xfrm>
          <a:off x="510197" y="2072181"/>
          <a:ext cx="2068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kern="1200"/>
            <a:t>Removed unauthorized local administrators.</a:t>
          </a:r>
          <a:endParaRPr lang="en-US" sz="1400" kern="1200"/>
        </a:p>
      </dsp:txBody>
      <dsp:txXfrm>
        <a:off x="510197" y="2072181"/>
        <a:ext cx="2068076" cy="720000"/>
      </dsp:txXfrm>
    </dsp:sp>
    <dsp:sp modelId="{9E00DD4D-C68A-41B8-B582-2A2E40E9FB05}">
      <dsp:nvSpPr>
        <dsp:cNvPr id="0" name=""/>
        <dsp:cNvSpPr/>
      </dsp:nvSpPr>
      <dsp:spPr>
        <a:xfrm>
          <a:off x="3343461" y="417720"/>
          <a:ext cx="1261526" cy="126152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7F613-17D2-47D2-91A0-DA2100582315}">
      <dsp:nvSpPr>
        <dsp:cNvPr id="0" name=""/>
        <dsp:cNvSpPr/>
      </dsp:nvSpPr>
      <dsp:spPr>
        <a:xfrm>
          <a:off x="3612311" y="686570"/>
          <a:ext cx="723826" cy="723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2F6CB-F1D6-4393-AB3E-DFF637F3259E}">
      <dsp:nvSpPr>
        <dsp:cNvPr id="0" name=""/>
        <dsp:cNvSpPr/>
      </dsp:nvSpPr>
      <dsp:spPr>
        <a:xfrm>
          <a:off x="2940187" y="2072181"/>
          <a:ext cx="2068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kern="1200"/>
            <a:t>Enabled complex password policies via GPO.</a:t>
          </a:r>
          <a:endParaRPr lang="en-US" sz="1400" kern="1200"/>
        </a:p>
      </dsp:txBody>
      <dsp:txXfrm>
        <a:off x="2940187" y="2072181"/>
        <a:ext cx="2068076" cy="720000"/>
      </dsp:txXfrm>
    </dsp:sp>
    <dsp:sp modelId="{F18B39A6-18D3-4BD8-9792-7DAE3D956468}">
      <dsp:nvSpPr>
        <dsp:cNvPr id="0" name=""/>
        <dsp:cNvSpPr/>
      </dsp:nvSpPr>
      <dsp:spPr>
        <a:xfrm>
          <a:off x="5773451" y="417720"/>
          <a:ext cx="1261526" cy="126152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5DC27-2761-47B5-B898-AB13E8508A9B}">
      <dsp:nvSpPr>
        <dsp:cNvPr id="0" name=""/>
        <dsp:cNvSpPr/>
      </dsp:nvSpPr>
      <dsp:spPr>
        <a:xfrm>
          <a:off x="6042301" y="686570"/>
          <a:ext cx="723826" cy="723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AB5B4-3A2D-4E95-92D1-E537ECF0B910}">
      <dsp:nvSpPr>
        <dsp:cNvPr id="0" name=""/>
        <dsp:cNvSpPr/>
      </dsp:nvSpPr>
      <dsp:spPr>
        <a:xfrm>
          <a:off x="5370176" y="2072181"/>
          <a:ext cx="2068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kern="1200"/>
            <a:t>Restricted RDP to authorized privileged groups only.</a:t>
          </a:r>
          <a:endParaRPr lang="en-US" sz="1400" kern="1200"/>
        </a:p>
      </dsp:txBody>
      <dsp:txXfrm>
        <a:off x="5370176" y="2072181"/>
        <a:ext cx="2068076" cy="720000"/>
      </dsp:txXfrm>
    </dsp:sp>
    <dsp:sp modelId="{E58743D1-367D-4577-93C2-672EFBEDF46F}">
      <dsp:nvSpPr>
        <dsp:cNvPr id="0" name=""/>
        <dsp:cNvSpPr/>
      </dsp:nvSpPr>
      <dsp:spPr>
        <a:xfrm>
          <a:off x="8203441" y="417720"/>
          <a:ext cx="1261526" cy="126152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E377F-925D-4B19-ADAA-9BCDBFFFC317}">
      <dsp:nvSpPr>
        <dsp:cNvPr id="0" name=""/>
        <dsp:cNvSpPr/>
      </dsp:nvSpPr>
      <dsp:spPr>
        <a:xfrm>
          <a:off x="8472291" y="686570"/>
          <a:ext cx="723826" cy="7238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7B493-1838-4675-B7F0-F515822F5DFA}">
      <dsp:nvSpPr>
        <dsp:cNvPr id="0" name=""/>
        <dsp:cNvSpPr/>
      </dsp:nvSpPr>
      <dsp:spPr>
        <a:xfrm>
          <a:off x="7800166" y="2072181"/>
          <a:ext cx="2068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kern="1200"/>
            <a:t>Implemented LAPS for secure password rotation.</a:t>
          </a:r>
          <a:endParaRPr lang="en-US" sz="1400" kern="1200"/>
        </a:p>
      </dsp:txBody>
      <dsp:txXfrm>
        <a:off x="7800166" y="2072181"/>
        <a:ext cx="2068076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7A3D5-158C-458A-A3E8-8F6DE95C8A40}">
      <dsp:nvSpPr>
        <dsp:cNvPr id="0" name=""/>
        <dsp:cNvSpPr/>
      </dsp:nvSpPr>
      <dsp:spPr>
        <a:xfrm>
          <a:off x="2103120" y="531"/>
          <a:ext cx="8412480" cy="6905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strong authentication and long passwords (25+ characters).</a:t>
          </a:r>
        </a:p>
      </dsp:txBody>
      <dsp:txXfrm>
        <a:off x="2103120" y="531"/>
        <a:ext cx="8412480" cy="690519"/>
      </dsp:txXfrm>
    </dsp:sp>
    <dsp:sp modelId="{818BECFD-9583-4734-8FC2-30BB06837446}">
      <dsp:nvSpPr>
        <dsp:cNvPr id="0" name=""/>
        <dsp:cNvSpPr/>
      </dsp:nvSpPr>
      <dsp:spPr>
        <a:xfrm>
          <a:off x="0" y="531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</a:t>
          </a:r>
        </a:p>
      </dsp:txBody>
      <dsp:txXfrm>
        <a:off x="0" y="531"/>
        <a:ext cx="2103120" cy="690519"/>
      </dsp:txXfrm>
    </dsp:sp>
    <dsp:sp modelId="{D40FB932-A75E-474F-893F-B45A0E971DB1}">
      <dsp:nvSpPr>
        <dsp:cNvPr id="0" name=""/>
        <dsp:cNvSpPr/>
      </dsp:nvSpPr>
      <dsp:spPr>
        <a:xfrm>
          <a:off x="2103120" y="732482"/>
          <a:ext cx="8412480" cy="690519"/>
        </a:xfrm>
        <a:prstGeom prst="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Disable unused services and remove default installations.</a:t>
          </a:r>
        </a:p>
      </dsp:txBody>
      <dsp:txXfrm>
        <a:off x="2103120" y="732482"/>
        <a:ext cx="8412480" cy="690519"/>
      </dsp:txXfrm>
    </dsp:sp>
    <dsp:sp modelId="{F3695B78-0044-47E1-B336-061EC529A1A7}">
      <dsp:nvSpPr>
        <dsp:cNvPr id="0" name=""/>
        <dsp:cNvSpPr/>
      </dsp:nvSpPr>
      <dsp:spPr>
        <a:xfrm>
          <a:off x="0" y="732482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Disable</a:t>
          </a:r>
        </a:p>
      </dsp:txBody>
      <dsp:txXfrm>
        <a:off x="0" y="732482"/>
        <a:ext cx="2103120" cy="690519"/>
      </dsp:txXfrm>
    </dsp:sp>
    <dsp:sp modelId="{9EB0836C-49C0-46B6-A893-D08399775B18}">
      <dsp:nvSpPr>
        <dsp:cNvPr id="0" name=""/>
        <dsp:cNvSpPr/>
      </dsp:nvSpPr>
      <dsp:spPr>
        <a:xfrm>
          <a:off x="2103120" y="1464433"/>
          <a:ext cx="8412480" cy="690519"/>
        </a:xfrm>
        <a:prstGeom prst="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Apply principle of least privilege for all accounts.</a:t>
          </a:r>
        </a:p>
      </dsp:txBody>
      <dsp:txXfrm>
        <a:off x="2103120" y="1464433"/>
        <a:ext cx="8412480" cy="690519"/>
      </dsp:txXfrm>
    </dsp:sp>
    <dsp:sp modelId="{89E51559-CE02-416E-ADA6-9539EBF8B0BB}">
      <dsp:nvSpPr>
        <dsp:cNvPr id="0" name=""/>
        <dsp:cNvSpPr/>
      </dsp:nvSpPr>
      <dsp:spPr>
        <a:xfrm>
          <a:off x="0" y="1464433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Apply</a:t>
          </a:r>
        </a:p>
      </dsp:txBody>
      <dsp:txXfrm>
        <a:off x="0" y="1464433"/>
        <a:ext cx="2103120" cy="690519"/>
      </dsp:txXfrm>
    </dsp:sp>
    <dsp:sp modelId="{EF16705B-6EC2-4057-9F9D-36681E2463C7}">
      <dsp:nvSpPr>
        <dsp:cNvPr id="0" name=""/>
        <dsp:cNvSpPr/>
      </dsp:nvSpPr>
      <dsp:spPr>
        <a:xfrm>
          <a:off x="2103120" y="2196384"/>
          <a:ext cx="8412480" cy="690519"/>
        </a:xfrm>
        <a:prstGeom prst="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Enable Kerberos anomaly detection.</a:t>
          </a:r>
        </a:p>
      </dsp:txBody>
      <dsp:txXfrm>
        <a:off x="2103120" y="2196384"/>
        <a:ext cx="8412480" cy="690519"/>
      </dsp:txXfrm>
    </dsp:sp>
    <dsp:sp modelId="{7DBA1A3F-384C-4022-A75D-356A47869960}">
      <dsp:nvSpPr>
        <dsp:cNvPr id="0" name=""/>
        <dsp:cNvSpPr/>
      </dsp:nvSpPr>
      <dsp:spPr>
        <a:xfrm>
          <a:off x="0" y="2196384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Enable</a:t>
          </a:r>
        </a:p>
      </dsp:txBody>
      <dsp:txXfrm>
        <a:off x="0" y="2196384"/>
        <a:ext cx="2103120" cy="690519"/>
      </dsp:txXfrm>
    </dsp:sp>
    <dsp:sp modelId="{76D0CB25-895F-4758-939E-BF4104AD26D0}">
      <dsp:nvSpPr>
        <dsp:cNvPr id="0" name=""/>
        <dsp:cNvSpPr/>
      </dsp:nvSpPr>
      <dsp:spPr>
        <a:xfrm>
          <a:off x="2103120" y="2928335"/>
          <a:ext cx="8412480" cy="690519"/>
        </a:xfrm>
        <a:prstGeom prst="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Continuously monitor logs via Wazuh and Snort.</a:t>
          </a:r>
        </a:p>
      </dsp:txBody>
      <dsp:txXfrm>
        <a:off x="2103120" y="2928335"/>
        <a:ext cx="8412480" cy="690519"/>
      </dsp:txXfrm>
    </dsp:sp>
    <dsp:sp modelId="{691C8D10-BEE0-4F92-8D00-E59E8641FFFD}">
      <dsp:nvSpPr>
        <dsp:cNvPr id="0" name=""/>
        <dsp:cNvSpPr/>
      </dsp:nvSpPr>
      <dsp:spPr>
        <a:xfrm>
          <a:off x="0" y="2928335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Monitor</a:t>
          </a:r>
        </a:p>
      </dsp:txBody>
      <dsp:txXfrm>
        <a:off x="0" y="2928335"/>
        <a:ext cx="2103120" cy="690519"/>
      </dsp:txXfrm>
    </dsp:sp>
    <dsp:sp modelId="{2EAE239F-B1FC-4204-B53D-E3B898E97F80}">
      <dsp:nvSpPr>
        <dsp:cNvPr id="0" name=""/>
        <dsp:cNvSpPr/>
      </dsp:nvSpPr>
      <dsp:spPr>
        <a:xfrm>
          <a:off x="2103120" y="3660286"/>
          <a:ext cx="8412480" cy="690519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392" rIns="163225" bIns="17539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Regularly audit AD group memberships and service accounts.</a:t>
          </a:r>
        </a:p>
      </dsp:txBody>
      <dsp:txXfrm>
        <a:off x="2103120" y="3660286"/>
        <a:ext cx="8412480" cy="690519"/>
      </dsp:txXfrm>
    </dsp:sp>
    <dsp:sp modelId="{4EF3C234-13C7-4778-9BCD-0EF7419F659E}">
      <dsp:nvSpPr>
        <dsp:cNvPr id="0" name=""/>
        <dsp:cNvSpPr/>
      </dsp:nvSpPr>
      <dsp:spPr>
        <a:xfrm>
          <a:off x="0" y="3660286"/>
          <a:ext cx="210312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08" rIns="111290" bIns="682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Audit</a:t>
          </a:r>
        </a:p>
      </dsp:txBody>
      <dsp:txXfrm>
        <a:off x="0" y="3660286"/>
        <a:ext cx="2103120" cy="6905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33F10-5702-4D11-A8C7-6C9D86420588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DB302-35A4-4E1B-94B2-BFC6AE657623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9E999-A4F9-4BBC-A042-AFD69D964A98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Weak authentication and misconfigurations rapidly lead to full domain compromise.</a:t>
          </a:r>
          <a:endParaRPr lang="en-US" sz="1100" kern="1200"/>
        </a:p>
      </dsp:txBody>
      <dsp:txXfrm>
        <a:off x="127800" y="2535669"/>
        <a:ext cx="1800000" cy="720000"/>
      </dsp:txXfrm>
    </dsp:sp>
    <dsp:sp modelId="{AF502115-0A76-4857-A40C-175BC0C5D61D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543F8-0C54-471C-AB2F-CFDE6BAB8690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4ECF5-C6A4-40A1-8230-D5747CD1D1E5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Attackers chain multiple small vulnerabilities.</a:t>
          </a:r>
          <a:endParaRPr lang="en-US" sz="1100" kern="1200"/>
        </a:p>
      </dsp:txBody>
      <dsp:txXfrm>
        <a:off x="2242800" y="2535669"/>
        <a:ext cx="1800000" cy="720000"/>
      </dsp:txXfrm>
    </dsp:sp>
    <dsp:sp modelId="{FAD9A96E-9D33-4BA7-8558-C9C53DB506B5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836F4-0287-492F-AE63-BDAACBB0D75F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EE420-9C0D-4499-84E2-F5050C5E7F25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SIEM visibility (Wazuh) is critical to understanding attack sequences.</a:t>
          </a:r>
          <a:endParaRPr lang="en-US" sz="1100" kern="1200"/>
        </a:p>
      </dsp:txBody>
      <dsp:txXfrm>
        <a:off x="4357800" y="2535669"/>
        <a:ext cx="1800000" cy="720000"/>
      </dsp:txXfrm>
    </dsp:sp>
    <dsp:sp modelId="{EAFEAF31-AC73-487B-B7C7-E74B360768CF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A1E3E-FD54-4A7F-AE0E-33C908E290FA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1C3C8-E41E-45D4-8FF3-4B0CC94F1543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Defense-in-depth is essential for effective security.</a:t>
          </a:r>
          <a:endParaRPr lang="en-US" sz="1100" kern="1200"/>
        </a:p>
      </dsp:txBody>
      <dsp:txXfrm>
        <a:off x="6472800" y="2535669"/>
        <a:ext cx="1800000" cy="720000"/>
      </dsp:txXfrm>
    </dsp:sp>
    <dsp:sp modelId="{7F89466B-1567-46E2-996B-8A37ABB641C8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FACF5-33D8-4085-AA56-696083B45BCC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B403E-B667-4CC2-9239-91BF36C246CB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Continuous monitoring + hardening significantly reduces attack surface</a:t>
          </a:r>
          <a:endParaRPr lang="en-US" sz="1100" kern="1200"/>
        </a:p>
      </dsp:txBody>
      <dsp:txXfrm>
        <a:off x="8587800" y="253566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58D36-5D2A-47B8-8CCD-2F16490FF8A1}">
      <dsp:nvSpPr>
        <dsp:cNvPr id="0" name=""/>
        <dsp:cNvSpPr/>
      </dsp:nvSpPr>
      <dsp:spPr>
        <a:xfrm>
          <a:off x="1558719" y="838149"/>
          <a:ext cx="3273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736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13454" y="882079"/>
        <a:ext cx="17898" cy="3579"/>
      </dsp:txXfrm>
    </dsp:sp>
    <dsp:sp modelId="{C1411F51-BD1C-40F3-BCC5-A303436371E6}">
      <dsp:nvSpPr>
        <dsp:cNvPr id="0" name=""/>
        <dsp:cNvSpPr/>
      </dsp:nvSpPr>
      <dsp:spPr>
        <a:xfrm>
          <a:off x="4134" y="416954"/>
          <a:ext cx="1556384" cy="9338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64" tIns="80053" rIns="76264" bIns="800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Project Overview</a:t>
          </a:r>
        </a:p>
      </dsp:txBody>
      <dsp:txXfrm>
        <a:off x="4134" y="416954"/>
        <a:ext cx="1556384" cy="933830"/>
      </dsp:txXfrm>
    </dsp:sp>
    <dsp:sp modelId="{A3B6BE7B-7BD6-4CA7-8DEB-27F6A9E6ACDB}">
      <dsp:nvSpPr>
        <dsp:cNvPr id="0" name=""/>
        <dsp:cNvSpPr/>
      </dsp:nvSpPr>
      <dsp:spPr>
        <a:xfrm>
          <a:off x="3473072" y="838149"/>
          <a:ext cx="3273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736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7808" y="882079"/>
        <a:ext cx="17898" cy="3579"/>
      </dsp:txXfrm>
    </dsp:sp>
    <dsp:sp modelId="{0EE64206-9B17-4657-A2AE-264779750FFF}">
      <dsp:nvSpPr>
        <dsp:cNvPr id="0" name=""/>
        <dsp:cNvSpPr/>
      </dsp:nvSpPr>
      <dsp:spPr>
        <a:xfrm>
          <a:off x="1918488" y="416954"/>
          <a:ext cx="1556384" cy="93383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64" tIns="80053" rIns="76264" bIns="800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Network Architecture</a:t>
          </a:r>
        </a:p>
      </dsp:txBody>
      <dsp:txXfrm>
        <a:off x="1918488" y="416954"/>
        <a:ext cx="1556384" cy="933830"/>
      </dsp:txXfrm>
    </dsp:sp>
    <dsp:sp modelId="{4A077EB7-9E44-47AB-8755-04800FE94972}">
      <dsp:nvSpPr>
        <dsp:cNvPr id="0" name=""/>
        <dsp:cNvSpPr/>
      </dsp:nvSpPr>
      <dsp:spPr>
        <a:xfrm>
          <a:off x="782327" y="1348984"/>
          <a:ext cx="3828706" cy="327368"/>
        </a:xfrm>
        <a:custGeom>
          <a:avLst/>
          <a:gdLst/>
          <a:ahLst/>
          <a:cxnLst/>
          <a:rect l="0" t="0" r="0" b="0"/>
          <a:pathLst>
            <a:path>
              <a:moveTo>
                <a:pt x="3828706" y="0"/>
              </a:moveTo>
              <a:lnTo>
                <a:pt x="3828706" y="180784"/>
              </a:lnTo>
              <a:lnTo>
                <a:pt x="0" y="180784"/>
              </a:lnTo>
              <a:lnTo>
                <a:pt x="0" y="3273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0545" y="1510879"/>
        <a:ext cx="192270" cy="3579"/>
      </dsp:txXfrm>
    </dsp:sp>
    <dsp:sp modelId="{04D6C4C5-7037-4D29-AE13-2B7CFD54DCB6}">
      <dsp:nvSpPr>
        <dsp:cNvPr id="0" name=""/>
        <dsp:cNvSpPr/>
      </dsp:nvSpPr>
      <dsp:spPr>
        <a:xfrm>
          <a:off x="3832841" y="416954"/>
          <a:ext cx="1556384" cy="9338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64" tIns="80053" rIns="76264" bIns="800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Red Team Attack Path</a:t>
          </a:r>
        </a:p>
      </dsp:txBody>
      <dsp:txXfrm>
        <a:off x="3832841" y="416954"/>
        <a:ext cx="1556384" cy="933830"/>
      </dsp:txXfrm>
    </dsp:sp>
    <dsp:sp modelId="{555351FA-0DE9-4195-BDC3-534358A123FD}">
      <dsp:nvSpPr>
        <dsp:cNvPr id="0" name=""/>
        <dsp:cNvSpPr/>
      </dsp:nvSpPr>
      <dsp:spPr>
        <a:xfrm>
          <a:off x="1558719" y="2129949"/>
          <a:ext cx="3273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736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13454" y="2173879"/>
        <a:ext cx="17898" cy="3579"/>
      </dsp:txXfrm>
    </dsp:sp>
    <dsp:sp modelId="{DFFE0F73-9EE7-4789-9A01-FDEF471EA3FC}">
      <dsp:nvSpPr>
        <dsp:cNvPr id="0" name=""/>
        <dsp:cNvSpPr/>
      </dsp:nvSpPr>
      <dsp:spPr>
        <a:xfrm>
          <a:off x="4134" y="1708753"/>
          <a:ext cx="1556384" cy="93383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64" tIns="80053" rIns="76264" bIns="800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Blue Team Detection &amp; Monitoring</a:t>
          </a:r>
        </a:p>
      </dsp:txBody>
      <dsp:txXfrm>
        <a:off x="4134" y="1708753"/>
        <a:ext cx="1556384" cy="933830"/>
      </dsp:txXfrm>
    </dsp:sp>
    <dsp:sp modelId="{26486CAD-E211-4731-87E1-E26D9F598066}">
      <dsp:nvSpPr>
        <dsp:cNvPr id="0" name=""/>
        <dsp:cNvSpPr/>
      </dsp:nvSpPr>
      <dsp:spPr>
        <a:xfrm>
          <a:off x="3473072" y="2129949"/>
          <a:ext cx="3273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736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7808" y="2173879"/>
        <a:ext cx="17898" cy="3579"/>
      </dsp:txXfrm>
    </dsp:sp>
    <dsp:sp modelId="{2F2286BF-65C3-42E8-BAB9-F6980DE7B884}">
      <dsp:nvSpPr>
        <dsp:cNvPr id="0" name=""/>
        <dsp:cNvSpPr/>
      </dsp:nvSpPr>
      <dsp:spPr>
        <a:xfrm>
          <a:off x="1918488" y="1708753"/>
          <a:ext cx="1556384" cy="9338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64" tIns="80053" rIns="76264" bIns="800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Blue Team Hardening (Screenshots included)</a:t>
          </a:r>
        </a:p>
      </dsp:txBody>
      <dsp:txXfrm>
        <a:off x="1918488" y="1708753"/>
        <a:ext cx="1556384" cy="933830"/>
      </dsp:txXfrm>
    </dsp:sp>
    <dsp:sp modelId="{517CCBDA-AE0E-422D-B044-32C9964A1AFF}">
      <dsp:nvSpPr>
        <dsp:cNvPr id="0" name=""/>
        <dsp:cNvSpPr/>
      </dsp:nvSpPr>
      <dsp:spPr>
        <a:xfrm>
          <a:off x="782327" y="2640784"/>
          <a:ext cx="3828706" cy="327368"/>
        </a:xfrm>
        <a:custGeom>
          <a:avLst/>
          <a:gdLst/>
          <a:ahLst/>
          <a:cxnLst/>
          <a:rect l="0" t="0" r="0" b="0"/>
          <a:pathLst>
            <a:path>
              <a:moveTo>
                <a:pt x="3828706" y="0"/>
              </a:moveTo>
              <a:lnTo>
                <a:pt x="3828706" y="180784"/>
              </a:lnTo>
              <a:lnTo>
                <a:pt x="0" y="180784"/>
              </a:lnTo>
              <a:lnTo>
                <a:pt x="0" y="3273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0545" y="2802678"/>
        <a:ext cx="192270" cy="3579"/>
      </dsp:txXfrm>
    </dsp:sp>
    <dsp:sp modelId="{B15E71FD-0275-4449-BDBD-EFD6775349E2}">
      <dsp:nvSpPr>
        <dsp:cNvPr id="0" name=""/>
        <dsp:cNvSpPr/>
      </dsp:nvSpPr>
      <dsp:spPr>
        <a:xfrm>
          <a:off x="3832841" y="1708753"/>
          <a:ext cx="1556384" cy="9338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64" tIns="80053" rIns="76264" bIns="800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Recommendations</a:t>
          </a:r>
        </a:p>
      </dsp:txBody>
      <dsp:txXfrm>
        <a:off x="3832841" y="1708753"/>
        <a:ext cx="1556384" cy="933830"/>
      </dsp:txXfrm>
    </dsp:sp>
    <dsp:sp modelId="{F6F3A02B-D3D6-453F-B705-2AB1D9D6E6AB}">
      <dsp:nvSpPr>
        <dsp:cNvPr id="0" name=""/>
        <dsp:cNvSpPr/>
      </dsp:nvSpPr>
      <dsp:spPr>
        <a:xfrm>
          <a:off x="1558719" y="3421748"/>
          <a:ext cx="3273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736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13454" y="3465678"/>
        <a:ext cx="17898" cy="3579"/>
      </dsp:txXfrm>
    </dsp:sp>
    <dsp:sp modelId="{E279C9ED-CAF4-49B1-AEA2-82F5205FFA62}">
      <dsp:nvSpPr>
        <dsp:cNvPr id="0" name=""/>
        <dsp:cNvSpPr/>
      </dsp:nvSpPr>
      <dsp:spPr>
        <a:xfrm>
          <a:off x="4134" y="3000553"/>
          <a:ext cx="1556384" cy="93383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64" tIns="80053" rIns="76264" bIns="800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Lessons Learned</a:t>
          </a:r>
        </a:p>
      </dsp:txBody>
      <dsp:txXfrm>
        <a:off x="4134" y="3000553"/>
        <a:ext cx="1556384" cy="933830"/>
      </dsp:txXfrm>
    </dsp:sp>
    <dsp:sp modelId="{F954E6D1-AC92-4817-8F0A-045AFEB90DF2}">
      <dsp:nvSpPr>
        <dsp:cNvPr id="0" name=""/>
        <dsp:cNvSpPr/>
      </dsp:nvSpPr>
      <dsp:spPr>
        <a:xfrm>
          <a:off x="1918488" y="3000553"/>
          <a:ext cx="1556384" cy="9338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64" tIns="80053" rIns="76264" bIns="8005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Q&amp;A</a:t>
          </a:r>
        </a:p>
      </dsp:txBody>
      <dsp:txXfrm>
        <a:off x="1918488" y="3000553"/>
        <a:ext cx="1556384" cy="933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54668-AFAF-46B6-8573-62BE1B3E12CD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0C3C0-57D9-41BF-9133-C2258639BD00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D04AE-175B-425B-AF23-93694EEEA935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The project is a hands-on training where we built a small company network inside a virtualization software.</a:t>
          </a:r>
          <a:endParaRPr lang="en-US" sz="2200" kern="1200"/>
        </a:p>
      </dsp:txBody>
      <dsp:txXfrm>
        <a:off x="1058686" y="1808"/>
        <a:ext cx="9456913" cy="916611"/>
      </dsp:txXfrm>
    </dsp:sp>
    <dsp:sp modelId="{5E89C1E6-7EB2-4083-92EB-52D2FBE2F27A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F67FF-B550-4A54-9F1D-88C2FC349675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866F7-D2C9-4D2E-822F-8E1C550FE116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This project simulates a real-world attack and defense scenario</a:t>
          </a:r>
          <a:endParaRPr lang="en-US" sz="2200" kern="1200"/>
        </a:p>
      </dsp:txBody>
      <dsp:txXfrm>
        <a:off x="1058686" y="1147573"/>
        <a:ext cx="9456913" cy="916611"/>
      </dsp:txXfrm>
    </dsp:sp>
    <dsp:sp modelId="{F425718B-812E-46BB-8B82-90E14F55ED72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A2FCF-61DB-4786-99B5-D372AE3A17E8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EA917-3D47-434C-B011-BC2984166F8C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Red team: Demonstrate how a real-world attacker would attack a network.</a:t>
          </a:r>
          <a:endParaRPr lang="en-US" sz="2200" kern="1200"/>
        </a:p>
      </dsp:txBody>
      <dsp:txXfrm>
        <a:off x="1058686" y="2293338"/>
        <a:ext cx="9456913" cy="916611"/>
      </dsp:txXfrm>
    </dsp:sp>
    <dsp:sp modelId="{04C35AB6-A98A-4DDB-953D-C5698214CCDD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56A48-02D8-4FC1-9BCA-9CFEBE05DC77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68B5E-1181-4C40-9B87-D0612699EA67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Blue team: Detected a red team activities using tools and monitoring systems.</a:t>
          </a:r>
          <a:endParaRPr lang="en-US" sz="2200" kern="1200"/>
        </a:p>
      </dsp:txBody>
      <dsp:txXfrm>
        <a:off x="1058686" y="3439103"/>
        <a:ext cx="9456913" cy="9166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CA868-F7F6-4EEE-AD82-28B9B4F00C9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DVWA login accessed using default credentials.</a:t>
          </a:r>
          <a:endParaRPr lang="en-US" sz="1700" kern="1200"/>
        </a:p>
      </dsp:txBody>
      <dsp:txXfrm>
        <a:off x="0" y="39687"/>
        <a:ext cx="3286125" cy="1971675"/>
      </dsp:txXfrm>
    </dsp:sp>
    <dsp:sp modelId="{D2506514-206A-41C5-BEA4-047C757E111D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File Upload module restricted to JPEG/PNG.</a:t>
          </a:r>
          <a:endParaRPr lang="en-US" sz="1700" kern="1200"/>
        </a:p>
      </dsp:txBody>
      <dsp:txXfrm>
        <a:off x="3614737" y="39687"/>
        <a:ext cx="3286125" cy="1971675"/>
      </dsp:txXfrm>
    </dsp:sp>
    <dsp:sp modelId="{383A7E11-A354-4A27-9584-F4F4ECD4ECA0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BurpSuite used to modify header and bypass restrictions.</a:t>
          </a:r>
          <a:endParaRPr lang="en-US" sz="1700" kern="1200"/>
        </a:p>
      </dsp:txBody>
      <dsp:txXfrm>
        <a:off x="7229475" y="39687"/>
        <a:ext cx="3286125" cy="1971675"/>
      </dsp:txXfrm>
    </dsp:sp>
    <dsp:sp modelId="{D3E9B8B2-F68B-465A-87A8-B89A0C39EE9C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Uploaded PHP reverse shell to</a:t>
          </a:r>
          <a:r>
            <a:rPr lang="en-CA" sz="1700" i="1" kern="1200"/>
            <a:t>:/hackable/uploads/exploit.php</a:t>
          </a:r>
          <a:endParaRPr lang="en-US" sz="1700" kern="1200"/>
        </a:p>
      </dsp:txBody>
      <dsp:txXfrm>
        <a:off x="1807368" y="2339975"/>
        <a:ext cx="3286125" cy="1971675"/>
      </dsp:txXfrm>
    </dsp:sp>
    <dsp:sp modelId="{4C119B8D-12B1-4287-9917-02C8CC165343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Achieved web server shell access.</a:t>
          </a:r>
          <a:endParaRPr lang="en-US" sz="1700" kern="1200"/>
        </a:p>
      </dsp:txBody>
      <dsp:txXfrm>
        <a:off x="5422106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29CB8-DBCF-40C0-B209-C88963A28F73}">
      <dsp:nvSpPr>
        <dsp:cNvPr id="0" name=""/>
        <dsp:cNvSpPr/>
      </dsp:nvSpPr>
      <dsp:spPr>
        <a:xfrm>
          <a:off x="6315" y="991123"/>
          <a:ext cx="1974242" cy="2369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Valid username retrieved using /etc/passwd</a:t>
          </a:r>
          <a:endParaRPr lang="en-US" sz="1500" kern="1200"/>
        </a:p>
      </dsp:txBody>
      <dsp:txXfrm>
        <a:off x="6315" y="1938759"/>
        <a:ext cx="1974242" cy="1421454"/>
      </dsp:txXfrm>
    </dsp:sp>
    <dsp:sp modelId="{4DF0BA4F-59F6-4B83-A6BD-077F3A5B20EB}">
      <dsp:nvSpPr>
        <dsp:cNvPr id="0" name=""/>
        <dsp:cNvSpPr/>
      </dsp:nvSpPr>
      <dsp:spPr>
        <a:xfrm>
          <a:off x="6315" y="991123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01</a:t>
          </a:r>
        </a:p>
      </dsp:txBody>
      <dsp:txXfrm>
        <a:off x="6315" y="991123"/>
        <a:ext cx="1974242" cy="947636"/>
      </dsp:txXfrm>
    </dsp:sp>
    <dsp:sp modelId="{6FCAC702-9327-4786-9913-DC753085CCA5}">
      <dsp:nvSpPr>
        <dsp:cNvPr id="0" name=""/>
        <dsp:cNvSpPr/>
      </dsp:nvSpPr>
      <dsp:spPr>
        <a:xfrm>
          <a:off x="2138497" y="991123"/>
          <a:ext cx="1974242" cy="2369090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Password spray attack was launched using hydra against found username. </a:t>
          </a:r>
          <a:endParaRPr lang="en-US" sz="1500" kern="1200"/>
        </a:p>
      </dsp:txBody>
      <dsp:txXfrm>
        <a:off x="2138497" y="1938759"/>
        <a:ext cx="1974242" cy="1421454"/>
      </dsp:txXfrm>
    </dsp:sp>
    <dsp:sp modelId="{E8D951A4-4646-41DF-BCEB-24D322CB7D6E}">
      <dsp:nvSpPr>
        <dsp:cNvPr id="0" name=""/>
        <dsp:cNvSpPr/>
      </dsp:nvSpPr>
      <dsp:spPr>
        <a:xfrm>
          <a:off x="2138497" y="991123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02</a:t>
          </a:r>
        </a:p>
      </dsp:txBody>
      <dsp:txXfrm>
        <a:off x="2138497" y="991123"/>
        <a:ext cx="1974242" cy="947636"/>
      </dsp:txXfrm>
    </dsp:sp>
    <dsp:sp modelId="{241DD120-03C6-4CD9-B2AE-9559CAD29AFC}">
      <dsp:nvSpPr>
        <dsp:cNvPr id="0" name=""/>
        <dsp:cNvSpPr/>
      </dsp:nvSpPr>
      <dsp:spPr>
        <a:xfrm>
          <a:off x="4270678" y="991123"/>
          <a:ext cx="1974242" cy="2369090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Valid credentials found for spidey user.(antman user also had the same password)</a:t>
          </a:r>
          <a:endParaRPr lang="en-US" sz="1500" kern="1200"/>
        </a:p>
      </dsp:txBody>
      <dsp:txXfrm>
        <a:off x="4270678" y="1938759"/>
        <a:ext cx="1974242" cy="1421454"/>
      </dsp:txXfrm>
    </dsp:sp>
    <dsp:sp modelId="{4367668C-7219-4C4D-84BA-142ECE29B821}">
      <dsp:nvSpPr>
        <dsp:cNvPr id="0" name=""/>
        <dsp:cNvSpPr/>
      </dsp:nvSpPr>
      <dsp:spPr>
        <a:xfrm>
          <a:off x="4270678" y="991123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03</a:t>
          </a:r>
        </a:p>
      </dsp:txBody>
      <dsp:txXfrm>
        <a:off x="4270678" y="991123"/>
        <a:ext cx="1974242" cy="947636"/>
      </dsp:txXfrm>
    </dsp:sp>
    <dsp:sp modelId="{773BEA09-8352-4696-9A43-13AE3C5E23F8}">
      <dsp:nvSpPr>
        <dsp:cNvPr id="0" name=""/>
        <dsp:cNvSpPr/>
      </dsp:nvSpPr>
      <dsp:spPr>
        <a:xfrm>
          <a:off x="6402860" y="991123"/>
          <a:ext cx="1974242" cy="2369090"/>
        </a:xfrm>
        <a:prstGeom prst="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Sudo check revealed user can run python as root without password. </a:t>
          </a:r>
          <a:endParaRPr lang="en-US" sz="1500" kern="1200"/>
        </a:p>
      </dsp:txBody>
      <dsp:txXfrm>
        <a:off x="6402860" y="1938759"/>
        <a:ext cx="1974242" cy="1421454"/>
      </dsp:txXfrm>
    </dsp:sp>
    <dsp:sp modelId="{7B9AE5E9-A927-4C17-9A6B-F612D79298D5}">
      <dsp:nvSpPr>
        <dsp:cNvPr id="0" name=""/>
        <dsp:cNvSpPr/>
      </dsp:nvSpPr>
      <dsp:spPr>
        <a:xfrm>
          <a:off x="6402860" y="991123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04</a:t>
          </a:r>
        </a:p>
      </dsp:txBody>
      <dsp:txXfrm>
        <a:off x="6402860" y="991123"/>
        <a:ext cx="1974242" cy="947636"/>
      </dsp:txXfrm>
    </dsp:sp>
    <dsp:sp modelId="{82CDBE03-EF21-4B5C-A10E-119D43E7A8D5}">
      <dsp:nvSpPr>
        <dsp:cNvPr id="0" name=""/>
        <dsp:cNvSpPr/>
      </dsp:nvSpPr>
      <dsp:spPr>
        <a:xfrm>
          <a:off x="8535042" y="991123"/>
          <a:ext cx="1974242" cy="2369090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Python command executed -&gt; full root shell obtained.</a:t>
          </a:r>
          <a:endParaRPr lang="en-US" sz="1500" kern="1200"/>
        </a:p>
      </dsp:txBody>
      <dsp:txXfrm>
        <a:off x="8535042" y="1938759"/>
        <a:ext cx="1974242" cy="1421454"/>
      </dsp:txXfrm>
    </dsp:sp>
    <dsp:sp modelId="{EF1F4280-B0D3-4A5D-9B6D-457128707C65}">
      <dsp:nvSpPr>
        <dsp:cNvPr id="0" name=""/>
        <dsp:cNvSpPr/>
      </dsp:nvSpPr>
      <dsp:spPr>
        <a:xfrm>
          <a:off x="8535042" y="991123"/>
          <a:ext cx="1974242" cy="94763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05</a:t>
          </a:r>
        </a:p>
      </dsp:txBody>
      <dsp:txXfrm>
        <a:off x="8535042" y="991123"/>
        <a:ext cx="1974242" cy="9476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23A3B-B281-4EED-95AC-AAD853BE99C3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3F833-AA11-4FF8-9689-F37F3B39CA5C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DAB21-61D2-4A5A-ABDF-94E90F7929CB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A txt file in linux root directory contain password hint. </a:t>
          </a:r>
          <a:endParaRPr lang="en-US" sz="1400" kern="1200"/>
        </a:p>
      </dsp:txBody>
      <dsp:txXfrm>
        <a:off x="1172126" y="908559"/>
        <a:ext cx="2114937" cy="897246"/>
      </dsp:txXfrm>
    </dsp:sp>
    <dsp:sp modelId="{19334C60-D305-482A-848D-14ECDB60F204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D668A-AABD-477C-B050-F2758AC4156F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F1DA7-C3DC-424F-91EE-9AF1FD62B531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A custom wordlist was created using a password hint. </a:t>
          </a:r>
          <a:endParaRPr lang="en-US" sz="1400" kern="1200"/>
        </a:p>
      </dsp:txBody>
      <dsp:txXfrm>
        <a:off x="4745088" y="908559"/>
        <a:ext cx="2114937" cy="897246"/>
      </dsp:txXfrm>
    </dsp:sp>
    <dsp:sp modelId="{1C86A7A8-9F5E-4272-95EC-820C8D79C183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A12FE-B449-4F7B-955A-90BBF23AD76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3BA3A-CD72-469A-B0CD-5A2518B4F644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Hydra brute force launched against rdp service using custom wordlist.</a:t>
          </a:r>
          <a:endParaRPr lang="en-US" sz="1400" kern="1200"/>
        </a:p>
      </dsp:txBody>
      <dsp:txXfrm>
        <a:off x="8318049" y="908559"/>
        <a:ext cx="2114937" cy="897246"/>
      </dsp:txXfrm>
    </dsp:sp>
    <dsp:sp modelId="{8432A99C-4207-474E-98D5-0AF35D1409AC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2B45D-62AA-4024-B13E-850188238477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8E014-B58B-47D5-91BD-1E25D47D4334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Rdp access was established.</a:t>
          </a:r>
          <a:endParaRPr lang="en-US" sz="1400" kern="1200"/>
        </a:p>
      </dsp:txBody>
      <dsp:txXfrm>
        <a:off x="1172126" y="2545532"/>
        <a:ext cx="2114937" cy="897246"/>
      </dsp:txXfrm>
    </dsp:sp>
    <dsp:sp modelId="{8F84922B-1A52-4476-B188-12DDF2D6AB76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714D9-CEDC-436E-BF33-ADEC03EE800B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BD81C-0861-4DB6-8174-60BA1AD75F59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Winpeas revealed local admin privileges.</a:t>
          </a:r>
          <a:endParaRPr lang="en-US" sz="1400" kern="1200"/>
        </a:p>
      </dsp:txBody>
      <dsp:txXfrm>
        <a:off x="4745088" y="2545532"/>
        <a:ext cx="2114937" cy="897246"/>
      </dsp:txXfrm>
    </dsp:sp>
    <dsp:sp modelId="{FD745C90-7F49-4B7D-BA13-A049B2CEFECD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62030-CBE8-44E7-81FF-318DF6B11A5D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A76CB-5516-4CD4-BB77-47A3829E8306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A domain user named hawkeye was added to RDP.</a:t>
          </a:r>
          <a:endParaRPr lang="en-US" sz="1400" kern="1200"/>
        </a:p>
      </dsp:txBody>
      <dsp:txXfrm>
        <a:off x="8318049" y="2545532"/>
        <a:ext cx="2114937" cy="8972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6A9C5-E4D7-4772-A107-AF3869EA084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AD data was gathered using sharphound.</a:t>
          </a:r>
          <a:endParaRPr lang="en-US" sz="2500" kern="1200"/>
        </a:p>
      </dsp:txBody>
      <dsp:txXfrm>
        <a:off x="0" y="39687"/>
        <a:ext cx="3286125" cy="1971675"/>
      </dsp:txXfrm>
    </dsp:sp>
    <dsp:sp modelId="{967F769E-6CE2-46AF-9DCA-97EC6BA6444B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Bloodhound revealed svc_backup user as Domain Admin. </a:t>
          </a:r>
          <a:endParaRPr lang="en-US" sz="2500" kern="1200"/>
        </a:p>
      </dsp:txBody>
      <dsp:txXfrm>
        <a:off x="3614737" y="39687"/>
        <a:ext cx="3286125" cy="1971675"/>
      </dsp:txXfrm>
    </dsp:sp>
    <dsp:sp modelId="{06D03B0D-6681-49D8-A38A-E944EC52609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Kerberoasting attack was launched on service account.</a:t>
          </a:r>
          <a:endParaRPr lang="en-US" sz="2500" kern="1200"/>
        </a:p>
      </dsp:txBody>
      <dsp:txXfrm>
        <a:off x="7229475" y="39687"/>
        <a:ext cx="3286125" cy="1971675"/>
      </dsp:txXfrm>
    </dsp:sp>
    <dsp:sp modelId="{F22933A1-BF56-4149-81D5-41EB98E85DCA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4832710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10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10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Using hashcat, captured hash was captured. </a:t>
          </a:r>
          <a:endParaRPr lang="en-US" sz="2500" kern="1200"/>
        </a:p>
      </dsp:txBody>
      <dsp:txXfrm>
        <a:off x="1807368" y="2339975"/>
        <a:ext cx="3286125" cy="1971675"/>
      </dsp:txXfrm>
    </dsp:sp>
    <dsp:sp modelId="{3B128BEA-7E8B-4167-826E-5B85DA76E561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Evil-Winrm was too used to log into domain controller, giving full domain admin rights.</a:t>
          </a:r>
          <a:endParaRPr lang="en-US" sz="2500" kern="1200"/>
        </a:p>
      </dsp:txBody>
      <dsp:txXfrm>
        <a:off x="5422106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07B50-946E-4108-BD8E-A63E70433DEE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493D2-EA61-4E21-9A26-E5C09E22ADB6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Multiple failed SSH attempts detected as brute force.</a:t>
          </a:r>
          <a:endParaRPr lang="en-US" sz="2600" kern="1200"/>
        </a:p>
      </dsp:txBody>
      <dsp:txXfrm>
        <a:off x="378614" y="886531"/>
        <a:ext cx="2810360" cy="1744948"/>
      </dsp:txXfrm>
    </dsp:sp>
    <dsp:sp modelId="{79066BA4-A886-40E0-9B05-E4CA381B2A15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70875-809C-4CF2-8F39-1C235AF6DA24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Successful RDP logon from unexpected accounts flagged.</a:t>
          </a:r>
          <a:endParaRPr lang="en-US" sz="2600" kern="1200"/>
        </a:p>
      </dsp:txBody>
      <dsp:txXfrm>
        <a:off x="3946203" y="886531"/>
        <a:ext cx="2810360" cy="1744948"/>
      </dsp:txXfrm>
    </dsp:sp>
    <dsp:sp modelId="{EB62D516-120A-4E30-B8F6-28D435A125FF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8EE5-5753-4D77-9DF9-B6AA3D6B7963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WinPeas and defender bypass actions logged on workstation.</a:t>
          </a:r>
          <a:endParaRPr lang="en-US" sz="2600" kern="1200"/>
        </a:p>
      </dsp:txBody>
      <dsp:txXfrm>
        <a:off x="7513791" y="886531"/>
        <a:ext cx="2810360" cy="1744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C42B7-762C-45E1-A6F5-67514D0659F2}">
      <dsp:nvSpPr>
        <dsp:cNvPr id="0" name=""/>
        <dsp:cNvSpPr/>
      </dsp:nvSpPr>
      <dsp:spPr>
        <a:xfrm>
          <a:off x="1167993" y="421040"/>
          <a:ext cx="1292537" cy="1292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B72E9-AC3D-4382-BF2F-66D217679DA3}">
      <dsp:nvSpPr>
        <dsp:cNvPr id="0" name=""/>
        <dsp:cNvSpPr/>
      </dsp:nvSpPr>
      <dsp:spPr>
        <a:xfrm>
          <a:off x="378109" y="2068861"/>
          <a:ext cx="28723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Sudo python escalation identified as abnormal behavior.</a:t>
          </a:r>
          <a:endParaRPr lang="en-US" sz="1700" kern="1200"/>
        </a:p>
      </dsp:txBody>
      <dsp:txXfrm>
        <a:off x="378109" y="2068861"/>
        <a:ext cx="2872305" cy="720000"/>
      </dsp:txXfrm>
    </dsp:sp>
    <dsp:sp modelId="{92874CAC-8EDF-4C64-AEB1-ED17BBE5DFF8}">
      <dsp:nvSpPr>
        <dsp:cNvPr id="0" name=""/>
        <dsp:cNvSpPr/>
      </dsp:nvSpPr>
      <dsp:spPr>
        <a:xfrm>
          <a:off x="4542951" y="421040"/>
          <a:ext cx="1292537" cy="1292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C2657-62F4-4732-83EB-E462B444D574}">
      <dsp:nvSpPr>
        <dsp:cNvPr id="0" name=""/>
        <dsp:cNvSpPr/>
      </dsp:nvSpPr>
      <dsp:spPr>
        <a:xfrm>
          <a:off x="3753067" y="2068861"/>
          <a:ext cx="28723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Kerberos TGT ticket request for svc_backup flagged.</a:t>
          </a:r>
          <a:endParaRPr lang="en-US" sz="1700" kern="1200"/>
        </a:p>
      </dsp:txBody>
      <dsp:txXfrm>
        <a:off x="3753067" y="2068861"/>
        <a:ext cx="2872305" cy="720000"/>
      </dsp:txXfrm>
    </dsp:sp>
    <dsp:sp modelId="{CC4B8C55-E645-45DC-9E2A-85F44F0B133C}">
      <dsp:nvSpPr>
        <dsp:cNvPr id="0" name=""/>
        <dsp:cNvSpPr/>
      </dsp:nvSpPr>
      <dsp:spPr>
        <a:xfrm>
          <a:off x="7917909" y="421040"/>
          <a:ext cx="1292537" cy="12925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55D03-0E5A-46BF-8713-709D2CC1B719}">
      <dsp:nvSpPr>
        <dsp:cNvPr id="0" name=""/>
        <dsp:cNvSpPr/>
      </dsp:nvSpPr>
      <dsp:spPr>
        <a:xfrm>
          <a:off x="7128025" y="2068861"/>
          <a:ext cx="28723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DC login by svc_backup triggered high severity alert.</a:t>
          </a:r>
          <a:endParaRPr lang="en-US" sz="1700" kern="1200"/>
        </a:p>
      </dsp:txBody>
      <dsp:txXfrm>
        <a:off x="7128025" y="2068861"/>
        <a:ext cx="287230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F6C83-E7CB-4AC8-AB22-4AD6C9B3393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E0EC1-A82D-4E79-8DB1-76B816E5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E0EC1-A82D-4E79-8DB1-76B816E5FA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6327-63BB-C57E-8F7B-E9243497B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45FB4-8F98-573F-5E7B-50D0A8F8A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6E5B8-6299-4528-6CF6-92A663D6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B52B7-13FF-5DAA-6657-0553DC75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681AD-538C-6315-D8C2-27B6ACB8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50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1360-3F34-122F-4679-98807D53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EE96C-77A6-144D-B63A-61AB97B23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92DC4-7086-9C18-62CF-9CFABEE2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F9A40-9529-3542-110B-217EF4A5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9830B-2B9E-EFC5-6B68-A16C2A3F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93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B7500-2098-8D40-B36B-FB50F6C736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640A7-B6FA-AAF0-C837-C98730CB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A1A45-1D92-A43F-2CFE-F18DA82C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F7774-E831-E83E-128B-49F8EFC1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55BEA-6C44-CDEA-F921-A9919364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895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BE53-0DA3-DC9F-D06C-C305C394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04E4-D505-0335-8813-F7979AB7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429EC-7FC7-8B8C-5540-32BCDC45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8A82D-E365-72B0-95F7-30992E1D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4770E-E27F-8998-96AC-CEB1D80F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795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53BD-2F14-D36E-5CC1-2C35E9BC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A7113-75CE-9417-27BB-CA020816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ABC2-F6F5-81F4-4FCE-AF53F30B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4B2FB-8C7D-2495-0043-58F2F367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83FB8-2892-AD41-D6F1-E0044CC8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67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B42A-0AFC-C0D5-10AA-D64369B2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3D5B-51A1-2B20-A32D-A75D3E16A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BD66E-4228-A643-DD9C-B3D0244E2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24A0E-6385-28FB-5C31-408A45FE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B1B2F-A9F6-38ED-5D8D-AA1B9812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E44A-66AA-5629-AF42-944914C2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412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89FE-8331-C804-9BBE-CB308537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FC15A-5EE4-48B5-3A30-FEBA787A5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9C41-FC8D-ADCA-60A0-A3B15A484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FA46A-8CB1-DD22-105B-962D84D9B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07BE2-56ED-EE97-33BA-8495779AE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A97C3B-288F-BDD5-E7E6-2CFB13B0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1B936-C70B-4B23-D51D-A8C657BA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A39DDB-32D0-BE19-CECF-F9EB4F2B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1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40B8-4BF6-309C-268D-64339F58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B83AF-217C-E2B0-795F-775EDCC9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14C5A-D0F7-9A2E-D33C-EB7CD922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D40E-048B-828F-4D28-0795AD5E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02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0F555-2207-D8C3-B9E3-45BECA910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11D73-29A5-A61A-E98D-540BD9BD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10247-AA3D-8C56-2132-631625C4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021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BE8F-2AAB-A08B-FE77-28C9DC1C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DC84-15A3-1ABE-F3F5-1463B5576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553D9-AB5C-6FA2-23CA-8BF35B207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C1968-3A09-2D4F-A14B-346FA933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4CE80-DB4F-517C-3993-63F77A22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369B1-EF3E-B908-716D-931FCB6A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495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4F76-BEE0-48A4-498E-9BAC9829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A8C17F-AE26-07A8-F112-5DB5601D47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2FB25-6093-9143-964E-5E05461E2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963CB-5FC7-F511-FF77-CC40842A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48D5E-EAD9-8EEC-15EC-736DA0EE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64770-BCC4-20D1-D4CB-01657F17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16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9190E-3EDF-4623-03C5-6DE41278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B98DF-2817-95B8-F333-FB9A22A94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2CA7A-825F-A31A-CE96-EC42C8CC5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822B07-78C3-4886-B26D-77ED7E090477}" type="datetimeFigureOut">
              <a:rPr lang="en-CA" smtClean="0"/>
              <a:t>2025-11-30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7C79F-5643-F704-A192-DC546DE16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B3CBE-62A9-109B-1E2E-240A51FD6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762C06-B0F6-45B5-B1E3-C4CDAAF5BF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1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7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00AB3235-22EE-9212-D37D-B70A8FDEB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9E9A1-6DC2-E0D9-CE39-21F77AAAF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5200">
                <a:solidFill>
                  <a:srgbClr val="FFFFFF"/>
                </a:solidFill>
              </a:rPr>
              <a:t>Attack-Defense Cybersecurity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B54FA-6093-EC74-1FF1-D394EF309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2200">
                <a:solidFill>
                  <a:srgbClr val="FFFFFF"/>
                </a:solidFill>
              </a:rPr>
              <a:t>Integrated Project </a:t>
            </a:r>
          </a:p>
          <a:p>
            <a:r>
              <a:rPr lang="en-CA" sz="2200">
                <a:solidFill>
                  <a:srgbClr val="FFFFFF"/>
                </a:solidFill>
              </a:rPr>
              <a:t>Fanshawe College</a:t>
            </a:r>
          </a:p>
          <a:p>
            <a:r>
              <a:rPr lang="en-CA" sz="2200">
                <a:solidFill>
                  <a:srgbClr val="FFFFFF"/>
                </a:solidFill>
              </a:rPr>
              <a:t>Professor: Alex Marinesc</a:t>
            </a:r>
          </a:p>
          <a:p>
            <a:endParaRPr lang="en-CA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8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8D8AA-4D8F-B876-71F8-ECD48F25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74CB-0FE8-3046-B866-9B2F3255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DVWA Exploitation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4EA997-2859-2B9A-297A-704727364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9081" y="961812"/>
            <a:ext cx="576723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1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11D93D-A81B-4E32-28DB-FDDA40DE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35B40-345C-FD12-CF20-76254CB3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Burpsuite</a:t>
            </a:r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563C883-0576-C0A7-67C4-F284EEFEC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68522"/>
            <a:ext cx="7188199" cy="39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03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20D53-6BC4-02CD-6CBA-2175077D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Shell Access</a:t>
            </a:r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921DEAA-10C0-61A8-1695-A874BFD71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3627" y="961812"/>
            <a:ext cx="45981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9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B16D9F0A-245D-5AA0-3431-EF15102C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ADA2D-04F2-1F8D-AE97-51CC7239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/>
              <a:t>Attack Stage 4 : Privilege Escalation in Linux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134080-BCA8-A220-4A61-55BD291E6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1441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088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5AF7-5BDB-D1DA-3D43-880F002F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Linux Privilege escalation.</a:t>
            </a:r>
          </a:p>
        </p:txBody>
      </p:sp>
      <p:pic>
        <p:nvPicPr>
          <p:cNvPr id="7" name="Content Placeholder 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1EAFB2B-0643-382A-A967-0ABA40A6C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33537"/>
            <a:ext cx="3876675" cy="469882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51F4EF-2F65-83CA-C702-4EE9E92D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36" y="1633537"/>
            <a:ext cx="5928364" cy="2640648"/>
          </a:xfrm>
          <a:prstGeom prst="rect">
            <a:avLst/>
          </a:prstGeom>
        </p:spPr>
      </p:pic>
      <p:pic>
        <p:nvPicPr>
          <p:cNvPr id="9" name="Picture 8" descr="A blurry image of a computer code&#10;&#10;AI-generated content may be incorrect.">
            <a:extLst>
              <a:ext uri="{FF2B5EF4-FFF2-40B4-BE49-F238E27FC236}">
                <a16:creationId xmlns:a16="http://schemas.microsoft.com/office/drawing/2014/main" id="{593DB2BB-80FF-3931-E2D7-2C14EF283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482640"/>
            <a:ext cx="8061270" cy="10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9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4911-705F-06D8-3C13-4B7F5C48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/>
              <a:t>Attack stage 5 : Lateral Movement to Windows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290564-51F9-FF0C-18DB-4CACE4828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7314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14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7EDEA10-087E-4352-A848-7D9888DC6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7F628-A00A-7C4C-668C-ACAA91F2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90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Lateral Movement to Windows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6E65F2-B914-4237-1AFD-B0EE0F2A43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27" r="3" b="3"/>
          <a:stretch>
            <a:fillRect/>
          </a:stretch>
        </p:blipFill>
        <p:spPr>
          <a:xfrm>
            <a:off x="510365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2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0" y="60"/>
                </a:cubicBezTo>
                <a:close/>
              </a:path>
            </a:pathLst>
          </a:cu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FB62C1-D19F-B538-2F15-35DC3381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52" r="17283" b="-1"/>
          <a:stretch>
            <a:fillRect/>
          </a:stretch>
        </p:blipFill>
        <p:spPr>
          <a:xfrm>
            <a:off x="4333556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5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1A4C899-7EDA-D623-B250-BF60EBA7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8" r="65238" b="1"/>
          <a:stretch>
            <a:fillRect/>
          </a:stretch>
        </p:blipFill>
        <p:spPr>
          <a:xfrm>
            <a:off x="8156747" y="400052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605D77EC-B84E-48F8-9EC4-93E851C0F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5512322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A5F1B4F-DD4C-15E8-2417-7F7B289C4B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b="62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3852D-106F-2BD1-8476-F81B0A51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Attack Stage 6 : Domain Compromise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940DA7CC-C4D0-8CEE-2D6E-2F93B7CED0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0903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2104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A8692-F7AD-5707-1129-66BBFD4D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Domain Compromise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1391FCD-68D3-8584-1777-2ABA3ABB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80" r="28268" b="-1"/>
          <a:stretch>
            <a:fillRect/>
          </a:stretch>
        </p:blipFill>
        <p:spPr>
          <a:xfrm>
            <a:off x="4054251" y="883463"/>
            <a:ext cx="3721608" cy="2542032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51B679-D236-E5D1-A67E-7A057023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7" r="1" b="1"/>
          <a:stretch>
            <a:fillRect/>
          </a:stretch>
        </p:blipFill>
        <p:spPr>
          <a:xfrm>
            <a:off x="7910946" y="883463"/>
            <a:ext cx="3719192" cy="2542032"/>
          </a:xfrm>
          <a:prstGeom prst="rect">
            <a:avLst/>
          </a:prstGeom>
        </p:spPr>
      </p:pic>
      <p:pic>
        <p:nvPicPr>
          <p:cNvPr id="6" name="Picture 5" descr="A close up of a screen&#10;&#10;AI-generated content may be incorrect.">
            <a:extLst>
              <a:ext uri="{FF2B5EF4-FFF2-40B4-BE49-F238E27FC236}">
                <a16:creationId xmlns:a16="http://schemas.microsoft.com/office/drawing/2014/main" id="{8742FCC5-2132-9FE8-FAED-AD1391E205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594" r="41909" b="-1"/>
          <a:stretch>
            <a:fillRect/>
          </a:stretch>
        </p:blipFill>
        <p:spPr>
          <a:xfrm>
            <a:off x="4054251" y="3548348"/>
            <a:ext cx="3721608" cy="2542032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D4C01CE-3A7C-78F6-D819-F28672A2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" b="32335"/>
          <a:stretch>
            <a:fillRect/>
          </a:stretch>
        </p:blipFill>
        <p:spPr>
          <a:xfrm>
            <a:off x="7916372" y="3548347"/>
            <a:ext cx="3719192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B97C4-6678-B5C2-3DAA-4CDE3A493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en-CA" sz="3200"/>
              <a:t>Detection: Recon &amp; Enumeration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EBB579-6820-F9EE-9B52-C97A50520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39071"/>
            <a:ext cx="5136795" cy="287660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0A4A65-922C-6084-1DDE-9A9718EAF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5"/>
          <a:stretch>
            <a:fillRect/>
          </a:stretch>
        </p:blipFill>
        <p:spPr bwMode="auto">
          <a:xfrm>
            <a:off x="7073620" y="364142"/>
            <a:ext cx="3584082" cy="342646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2F712-359C-122B-EC23-1F721A70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r>
              <a:rPr lang="en-CA" sz="1800"/>
              <a:t>Snort Detection:</a:t>
            </a:r>
          </a:p>
          <a:p>
            <a:pPr lvl="1"/>
            <a:r>
              <a:rPr lang="en-CA" sz="1800"/>
              <a:t>Nmap port scan flagged as malicious.</a:t>
            </a:r>
          </a:p>
          <a:p>
            <a:r>
              <a:rPr lang="en-CA" sz="1800"/>
              <a:t>Wazuh Detection:</a:t>
            </a:r>
          </a:p>
          <a:p>
            <a:pPr lvl="1"/>
            <a:r>
              <a:rPr lang="en-CA" sz="1800"/>
              <a:t>Rapid Get requests from gobuster identified in apache logs.</a:t>
            </a:r>
          </a:p>
          <a:p>
            <a:pPr marL="457200" lvl="1" indent="0">
              <a:buNone/>
            </a:pP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1461506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779C-6D08-04F1-A742-DCD9D2AC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Team Members</a:t>
            </a:r>
            <a:endParaRPr lang="en-CA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58AC9A6C-74FF-8281-0445-B00E4B4299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4501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70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19BA4-8757-2A90-7D13-72313FD6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CA" sz="3600"/>
              <a:t>Detection: Exploitation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EEAB0-C5E7-AE94-11B7-E30D5E30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CA" sz="1800"/>
              <a:t>Wazuh detected file upload to suspicious path: </a:t>
            </a:r>
            <a:r>
              <a:rPr lang="en-CA" sz="1800" i="1"/>
              <a:t>/hackable/uploads/exploit.php</a:t>
            </a:r>
          </a:p>
          <a:p>
            <a:r>
              <a:rPr lang="en-CA" sz="1800" i="1"/>
              <a:t>Reverse shell activity was logged.</a:t>
            </a:r>
          </a:p>
          <a:p>
            <a:r>
              <a:rPr lang="en-CA" sz="1800" i="1"/>
              <a:t>High-severity alert triggered.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71A321-62C0-CCCE-07FD-89339906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794027"/>
            <a:ext cx="5628018" cy="50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1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A0E14-1181-D932-AF4B-4602F6AC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CA" sz="4800"/>
              <a:t>Detection: Lateral Movement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140B87-270D-F85C-B61D-1B6F2005F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7574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890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EDF26-1517-3631-83A0-52D8F8EE2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1B061-A904-61D1-C5B9-E88D33A6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Detection: Lateral Movement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9ADFA5-CDF7-3077-EBCB-DE20E8594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80"/>
          <a:stretch>
            <a:fillRect/>
          </a:stretch>
        </p:blipFill>
        <p:spPr bwMode="auto">
          <a:xfrm>
            <a:off x="715748" y="2985355"/>
            <a:ext cx="5131088" cy="238977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827F9A-9D0A-7CA6-D0CE-220F69247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0"/>
          <a:stretch>
            <a:fillRect/>
          </a:stretch>
        </p:blipFill>
        <p:spPr bwMode="auto">
          <a:xfrm>
            <a:off x="6345165" y="2590500"/>
            <a:ext cx="5131087" cy="32524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4652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8133A-C9F5-C592-5DC4-BE14D40F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CA" sz="4800"/>
              <a:t>Detection: Privilege Escalation &amp; kerberoasting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7D51365-D439-893B-CC88-1F7E621F2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2252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73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93A050-FCA4-D217-45FC-CC25521FA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81C01-D03C-175B-ED26-587A1901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Detection: Privilege Escalation &amp; kerberoasting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8F3844-881F-DDD6-E808-EF7A64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4"/>
          <a:stretch>
            <a:fillRect/>
          </a:stretch>
        </p:blipFill>
        <p:spPr bwMode="auto">
          <a:xfrm>
            <a:off x="715748" y="2297809"/>
            <a:ext cx="5131088" cy="376487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A949BF-4026-A67A-7FE7-464865210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43"/>
          <a:stretch>
            <a:fillRect/>
          </a:stretch>
        </p:blipFill>
        <p:spPr bwMode="auto">
          <a:xfrm>
            <a:off x="6345165" y="2217815"/>
            <a:ext cx="4260716" cy="399783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300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74AAF2-9741-3896-D64C-41FCB9EEE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AD689-AE3F-3F98-6F9C-7E590CCB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 Admin Login</a:t>
            </a:r>
          </a:p>
        </p:txBody>
      </p:sp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3BFCAC39-964A-02CA-32F6-A6A4C2626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61"/>
          <a:stretch>
            <a:fillRect/>
          </a:stretch>
        </p:blipFill>
        <p:spPr bwMode="auto">
          <a:xfrm>
            <a:off x="5170244" y="961812"/>
            <a:ext cx="4924911" cy="493098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7240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D778C-9922-1BEF-40FD-D2082EEC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>
                <a:solidFill>
                  <a:schemeClr val="bg1"/>
                </a:solidFill>
              </a:rPr>
              <a:t>Network hardening 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4FA27117-95C8-A9BC-A423-4B3BBEABF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275178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293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C5B8-BF11-3EAA-F313-6F0F319DA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7EA1-5318-F930-D71D-0433243F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Network hardening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EE13A0-08C2-D70A-A4BB-4D6BE988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690689"/>
            <a:ext cx="5105400" cy="1694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113C98-1DAA-9C13-F157-45ACE90F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4892945"/>
            <a:ext cx="6096000" cy="1687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932B42-0093-2D8B-6DBF-781069D9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75" y="2979076"/>
            <a:ext cx="5895975" cy="17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47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21CF3-F735-CCD5-A0E8-B8FB55B3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5400">
                <a:solidFill>
                  <a:schemeClr val="bg1"/>
                </a:solidFill>
              </a:rPr>
              <a:t>Linux Hardening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740F42-2EFE-CFFC-0EFD-E6A548F48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777507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828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58593-8A8D-8773-2CCC-0074ABCCE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A1EB-01A9-D2DA-A897-CC3B39F2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Linux Hardening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84C24-C581-F31F-69F8-BC024B1B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313"/>
            <a:ext cx="5058481" cy="187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B98A6-0880-6A7C-F704-3F3D4A78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00240"/>
            <a:ext cx="3986841" cy="3133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7C681-AF2A-8D51-8609-41214D4EF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099" y="1690688"/>
            <a:ext cx="5915851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7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4A13E-5C98-F5D6-CE91-59A73FDA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CA" dirty="0"/>
              <a:t>AGENDA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96322-E077-8F8C-839E-8C405D3F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15" r="11434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8D14C3-78D4-F642-F0C3-4680D7448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140412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5601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BECB4-0ADE-A2AC-C587-252C368B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CA" sz="4800"/>
              <a:t>Windows Hardening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4B4414-832A-6FD1-3689-6D338ABCE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88511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292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598A-A5A8-D888-E3A7-04F032EF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E16B-A5AB-2650-CEFF-D0BFAA85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Windows Hardening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35C86-89A4-B7D9-5106-271C51DA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5431"/>
            <a:ext cx="3343430" cy="37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53401D-7D9A-0E64-79A8-A3683B0C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56" y="1690688"/>
            <a:ext cx="6049069" cy="1674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0FC63-8D71-4F5F-0AA8-DEA3483D0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575" y="4722919"/>
            <a:ext cx="6496050" cy="18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1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8E7DE7-4224-FAED-2EC2-AF5E44CD9E6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F5A23-1AF8-B077-FA46-2906BBE5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Recommendations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DFFE933-A226-957E-393E-3C411F22E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9054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84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C9FCA-F014-B38C-226C-0A920406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6D3DB-7772-7EE0-803E-1DBE55B3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Lessons Learned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8428665-DA0A-14EC-87DD-60E0D8575D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342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435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EE29F-F067-6DA2-CA90-31EC661F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CA" dirty="0"/>
              <a:t>Project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18B870D-4044-55D9-8EA3-F598FB903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70905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085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BE43B30F-6804-9450-8AA6-BD6375B3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053" y="1664591"/>
            <a:ext cx="4777381" cy="335611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2" name="Arc 411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47B9F-842F-C8F0-8153-2F8CB5AF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CA" dirty="0"/>
              <a:t>Network Architect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67B89-0722-2C4C-0843-65177D6B7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CA" dirty="0"/>
              <a:t>Ubuntu Web Server (DVWA)</a:t>
            </a:r>
          </a:p>
          <a:p>
            <a:r>
              <a:rPr lang="en-CA" dirty="0"/>
              <a:t>Windows 11 Workstation</a:t>
            </a:r>
          </a:p>
          <a:p>
            <a:r>
              <a:rPr lang="en-CA" dirty="0"/>
              <a:t>Windows Server Domain Controller</a:t>
            </a:r>
          </a:p>
          <a:p>
            <a:r>
              <a:rPr lang="en-CA" dirty="0"/>
              <a:t>pfSense Firewall with Snort IDS</a:t>
            </a:r>
          </a:p>
          <a:p>
            <a:r>
              <a:rPr lang="en-CA" dirty="0"/>
              <a:t>Wazuh SIEM Server</a:t>
            </a:r>
          </a:p>
          <a:p>
            <a:r>
              <a:rPr lang="en-CA" dirty="0"/>
              <a:t>Kali Linux Attacker</a:t>
            </a:r>
          </a:p>
        </p:txBody>
      </p:sp>
    </p:spTree>
    <p:extLst>
      <p:ext uri="{BB962C8B-B14F-4D97-AF65-F5344CB8AC3E}">
        <p14:creationId xmlns:p14="http://schemas.microsoft.com/office/powerpoint/2010/main" val="376552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25E21-DD4A-EDAD-E1CF-0EB067F8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MITREE ATT&amp;CK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A5AA1-93C9-7267-D2FE-EF7DA3147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CA" b="1" dirty="0"/>
              <a:t>Mapped Techniques Used by Red Team:</a:t>
            </a:r>
            <a:endParaRPr lang="en-CA" dirty="0"/>
          </a:p>
          <a:p>
            <a:pPr lvl="1"/>
            <a:r>
              <a:rPr lang="en-CA" b="1" dirty="0"/>
              <a:t>T1595:</a:t>
            </a:r>
            <a:r>
              <a:rPr lang="en-CA" dirty="0"/>
              <a:t> Active Scanning</a:t>
            </a:r>
          </a:p>
          <a:p>
            <a:pPr lvl="1"/>
            <a:r>
              <a:rPr lang="en-CA" b="1" dirty="0"/>
              <a:t>T1190:</a:t>
            </a:r>
            <a:r>
              <a:rPr lang="en-CA" dirty="0"/>
              <a:t> Exploit Public-Facing Application</a:t>
            </a:r>
          </a:p>
          <a:p>
            <a:pPr lvl="1"/>
            <a:r>
              <a:rPr lang="en-CA" b="1" dirty="0"/>
              <a:t>T1110:</a:t>
            </a:r>
            <a:r>
              <a:rPr lang="en-CA" dirty="0"/>
              <a:t> Brute Force</a:t>
            </a:r>
          </a:p>
          <a:p>
            <a:pPr lvl="1"/>
            <a:r>
              <a:rPr lang="en-CA" b="1" dirty="0"/>
              <a:t>T1548:</a:t>
            </a:r>
            <a:r>
              <a:rPr lang="en-CA" dirty="0"/>
              <a:t> Abuse Elevation Control Mechanisms</a:t>
            </a:r>
          </a:p>
          <a:p>
            <a:pPr lvl="1"/>
            <a:r>
              <a:rPr lang="en-CA" b="1" dirty="0"/>
              <a:t>T1021:</a:t>
            </a:r>
            <a:r>
              <a:rPr lang="en-CA" dirty="0"/>
              <a:t> Remote Services</a:t>
            </a:r>
          </a:p>
          <a:p>
            <a:pPr lvl="1"/>
            <a:r>
              <a:rPr lang="en-CA" b="1" dirty="0"/>
              <a:t>T1069:</a:t>
            </a:r>
            <a:r>
              <a:rPr lang="en-CA" dirty="0"/>
              <a:t> Permission Groups Discovery</a:t>
            </a:r>
          </a:p>
          <a:p>
            <a:pPr lvl="1"/>
            <a:r>
              <a:rPr lang="en-CA" b="1" dirty="0"/>
              <a:t>T1558:</a:t>
            </a:r>
            <a:r>
              <a:rPr lang="en-CA" dirty="0"/>
              <a:t> </a:t>
            </a:r>
            <a:r>
              <a:rPr lang="en-CA" dirty="0" err="1"/>
              <a:t>Kerberoasting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935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FAB5-7D3B-EF06-C34F-5148E4211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3800"/>
              <a:t>Attack Stage 1: Reconnaissance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13491-4FA6-9251-A6E8-F9712A3F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CA" sz="2200"/>
              <a:t>Nmap scan was performed on 10.10.10.50.</a:t>
            </a:r>
          </a:p>
          <a:p>
            <a:r>
              <a:rPr lang="en-CA" sz="2200"/>
              <a:t>Open ports discovered:</a:t>
            </a:r>
          </a:p>
          <a:p>
            <a:pPr lvl="1"/>
            <a:r>
              <a:rPr lang="en-CA" sz="2200"/>
              <a:t>22 SSH</a:t>
            </a:r>
          </a:p>
          <a:p>
            <a:pPr lvl="1"/>
            <a:r>
              <a:rPr lang="en-CA" sz="2200"/>
              <a:t>80 HTTP</a:t>
            </a:r>
          </a:p>
        </p:txBody>
      </p:sp>
      <p:pic>
        <p:nvPicPr>
          <p:cNvPr id="4" name="Picture 3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1E26D2EB-6866-3960-09F4-50A7C57C3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61439"/>
            <a:ext cx="6903720" cy="3935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790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02794-1DA2-4AF9-819A-D9E21AE7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4200"/>
              <a:t>Attack Stage 2 : Enumeration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3625-A7B6-4641-3981-33392B30F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CA" sz="2000"/>
              <a:t>SSH Enumeration.</a:t>
            </a:r>
          </a:p>
          <a:p>
            <a:pPr lvl="1"/>
            <a:r>
              <a:rPr lang="en-CA" sz="2000"/>
              <a:t>Password based authentication confirmed</a:t>
            </a:r>
          </a:p>
          <a:p>
            <a:r>
              <a:rPr lang="en-CA" sz="2000"/>
              <a:t>Web Enumeration.</a:t>
            </a:r>
          </a:p>
          <a:p>
            <a:pPr lvl="1"/>
            <a:r>
              <a:rPr lang="en-CA" sz="2000"/>
              <a:t>Apache default page visible -&gt; misconfiguration.</a:t>
            </a:r>
          </a:p>
          <a:p>
            <a:pPr lvl="1"/>
            <a:r>
              <a:rPr lang="en-CA" sz="2000"/>
              <a:t>Gobuster discovered /DVWA directory.</a:t>
            </a:r>
          </a:p>
        </p:txBody>
      </p:sp>
      <p:pic>
        <p:nvPicPr>
          <p:cNvPr id="4" name="Picture 3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4AE33AED-A3E7-3CEB-6B03-9A1AF8974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42143"/>
            <a:ext cx="6903720" cy="4573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292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4C6A5-D0D6-EFD1-C9C1-B81C72F313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304" r="9091" b="908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7C594-4A4E-FA94-C835-7FD27000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/>
              <a:t>Attack Stage 3 : DVWA Exploitation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CE4EC0-DF46-17F6-8C1E-3F14176A45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5683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450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806</Words>
  <Application>Microsoft Office PowerPoint</Application>
  <PresentationFormat>Widescreen</PresentationFormat>
  <Paragraphs>143</Paragraphs>
  <Slides>33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Office Theme</vt:lpstr>
      <vt:lpstr>Attack-Defense Cybersecurity Simulation</vt:lpstr>
      <vt:lpstr>Team Members</vt:lpstr>
      <vt:lpstr>AGENDA</vt:lpstr>
      <vt:lpstr>Project Overview</vt:lpstr>
      <vt:lpstr>Network Architect</vt:lpstr>
      <vt:lpstr>MITREE ATT&amp;CK</vt:lpstr>
      <vt:lpstr>Attack Stage 1: Reconnaissance</vt:lpstr>
      <vt:lpstr>Attack Stage 2 : Enumeration</vt:lpstr>
      <vt:lpstr>Attack Stage 3 : DVWA Exploitation</vt:lpstr>
      <vt:lpstr>DVWA Exploitation</vt:lpstr>
      <vt:lpstr>Burpsuite</vt:lpstr>
      <vt:lpstr>Shell Access</vt:lpstr>
      <vt:lpstr>Attack Stage 4 : Privilege Escalation in Linux</vt:lpstr>
      <vt:lpstr>Linux Privilege escalation.</vt:lpstr>
      <vt:lpstr>Attack stage 5 : Lateral Movement to Windows</vt:lpstr>
      <vt:lpstr>Lateral Movement to Windows</vt:lpstr>
      <vt:lpstr>Attack Stage 6 : Domain Compromise</vt:lpstr>
      <vt:lpstr>Domain Compromise</vt:lpstr>
      <vt:lpstr>Detection: Recon &amp; Enumeration</vt:lpstr>
      <vt:lpstr>Detection: Exploitation</vt:lpstr>
      <vt:lpstr>Detection: Lateral Movement</vt:lpstr>
      <vt:lpstr>Detection: Lateral Movement</vt:lpstr>
      <vt:lpstr>Detection: Privilege Escalation &amp; kerberoasting</vt:lpstr>
      <vt:lpstr>Detection: Privilege Escalation &amp; kerberoasting</vt:lpstr>
      <vt:lpstr>Domain Admin Login</vt:lpstr>
      <vt:lpstr>Network hardening </vt:lpstr>
      <vt:lpstr>Network hardening </vt:lpstr>
      <vt:lpstr>Linux Hardening</vt:lpstr>
      <vt:lpstr>Linux Hardening</vt:lpstr>
      <vt:lpstr>Windows Hardening</vt:lpstr>
      <vt:lpstr>Windows Hardening</vt:lpstr>
      <vt:lpstr>Recommendations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Patel, Jay Kiritbhai</dc:creator>
  <cp:lastModifiedBy>Patel, Jay Kiritbhai</cp:lastModifiedBy>
  <cp:revision>3</cp:revision>
  <dcterms:created xsi:type="dcterms:W3CDTF">2025-11-28T16:24:31Z</dcterms:created>
  <dcterms:modified xsi:type="dcterms:W3CDTF">2025-11-30T15:55:12Z</dcterms:modified>
</cp:coreProperties>
</file>